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3" r:id="rId1"/>
    <p:sldMasterId id="2147483791" r:id="rId2"/>
    <p:sldMasterId id="2147483830" r:id="rId3"/>
    <p:sldMasterId id="2147483793" r:id="rId4"/>
    <p:sldMasterId id="2147483958" r:id="rId5"/>
    <p:sldMasterId id="2147483912" r:id="rId6"/>
    <p:sldMasterId id="2147483914" r:id="rId7"/>
    <p:sldMasterId id="2147483916" r:id="rId8"/>
  </p:sldMasterIdLst>
  <p:notesMasterIdLst>
    <p:notesMasterId r:id="rId29"/>
  </p:notesMasterIdLst>
  <p:handoutMasterIdLst>
    <p:handoutMasterId r:id="rId30"/>
  </p:handoutMasterIdLst>
  <p:sldIdLst>
    <p:sldId id="569" r:id="rId9"/>
    <p:sldId id="525" r:id="rId10"/>
    <p:sldId id="619" r:id="rId11"/>
    <p:sldId id="629" r:id="rId12"/>
    <p:sldId id="632" r:id="rId13"/>
    <p:sldId id="640" r:id="rId14"/>
    <p:sldId id="618" r:id="rId15"/>
    <p:sldId id="633" r:id="rId16"/>
    <p:sldId id="631" r:id="rId17"/>
    <p:sldId id="606" r:id="rId18"/>
    <p:sldId id="615" r:id="rId19"/>
    <p:sldId id="641" r:id="rId20"/>
    <p:sldId id="635" r:id="rId21"/>
    <p:sldId id="637" r:id="rId22"/>
    <p:sldId id="572" r:id="rId23"/>
    <p:sldId id="608" r:id="rId24"/>
    <p:sldId id="513" r:id="rId25"/>
    <p:sldId id="645" r:id="rId26"/>
    <p:sldId id="622" r:id="rId27"/>
    <p:sldId id="644" r:id="rId28"/>
  </p:sldIdLst>
  <p:sldSz cx="9144000" cy="6858000" type="screen4x3"/>
  <p:notesSz cx="9774238" cy="672465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84" userDrawn="1">
          <p15:clr>
            <a:srgbClr val="A4A3A4"/>
          </p15:clr>
        </p15:guide>
        <p15:guide id="2" pos="2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9933FF"/>
    <a:srgbClr val="6600CC"/>
    <a:srgbClr val="A50021"/>
    <a:srgbClr val="0000FF"/>
    <a:srgbClr val="0099CC"/>
    <a:srgbClr val="990033"/>
    <a:srgbClr val="CC0000"/>
    <a:srgbClr val="9900CC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2" autoAdjust="0"/>
    <p:restoredTop sz="95411" autoAdjust="0"/>
  </p:normalViewPr>
  <p:slideViewPr>
    <p:cSldViewPr>
      <p:cViewPr varScale="1">
        <p:scale>
          <a:sx n="46" d="100"/>
          <a:sy n="46" d="100"/>
        </p:scale>
        <p:origin x="1218" y="60"/>
      </p:cViewPr>
      <p:guideLst>
        <p:guide orient="horz" pos="3884"/>
        <p:guide pos="29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0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236426" cy="336396"/>
          </a:xfrm>
          <a:prstGeom prst="rect">
            <a:avLst/>
          </a:prstGeom>
        </p:spPr>
        <p:txBody>
          <a:bodyPr vert="horz" lIns="91418" tIns="45708" rIns="91418" bIns="4570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535507" y="2"/>
            <a:ext cx="4236426" cy="336396"/>
          </a:xfrm>
          <a:prstGeom prst="rect">
            <a:avLst/>
          </a:prstGeom>
        </p:spPr>
        <p:txBody>
          <a:bodyPr vert="horz" lIns="91418" tIns="45708" rIns="91418" bIns="45708" rtlCol="0"/>
          <a:lstStyle>
            <a:lvl1pPr algn="r">
              <a:defRPr sz="1200"/>
            </a:lvl1pPr>
          </a:lstStyle>
          <a:p>
            <a:fld id="{288A83D0-AC35-4459-9A4C-AED86E40AA90}" type="datetimeFigureOut">
              <a:rPr lang="fr-FR" smtClean="0"/>
              <a:t>06/11/2017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2" y="6387161"/>
            <a:ext cx="4236426" cy="336396"/>
          </a:xfrm>
          <a:prstGeom prst="rect">
            <a:avLst/>
          </a:prstGeom>
        </p:spPr>
        <p:txBody>
          <a:bodyPr vert="horz" lIns="91418" tIns="45708" rIns="91418" bIns="4570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535507" y="6387161"/>
            <a:ext cx="4236426" cy="336396"/>
          </a:xfrm>
          <a:prstGeom prst="rect">
            <a:avLst/>
          </a:prstGeom>
        </p:spPr>
        <p:txBody>
          <a:bodyPr vert="horz" lIns="91418" tIns="45708" rIns="91418" bIns="45708" rtlCol="0" anchor="b"/>
          <a:lstStyle>
            <a:lvl1pPr algn="r">
              <a:defRPr sz="1200"/>
            </a:lvl1pPr>
          </a:lstStyle>
          <a:p>
            <a:fld id="{F665D2E6-BA9C-48D3-8456-C1B0EC2CCA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180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4235503" cy="336233"/>
          </a:xfrm>
          <a:prstGeom prst="rect">
            <a:avLst/>
          </a:prstGeom>
        </p:spPr>
        <p:txBody>
          <a:bodyPr vert="horz" lIns="91407" tIns="45702" rIns="91407" bIns="45702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36477" y="4"/>
            <a:ext cx="4235503" cy="336233"/>
          </a:xfrm>
          <a:prstGeom prst="rect">
            <a:avLst/>
          </a:prstGeom>
        </p:spPr>
        <p:txBody>
          <a:bodyPr vert="horz" lIns="91407" tIns="45702" rIns="91407" bIns="45702" rtlCol="0"/>
          <a:lstStyle>
            <a:lvl1pPr algn="r">
              <a:defRPr sz="1200"/>
            </a:lvl1pPr>
          </a:lstStyle>
          <a:p>
            <a:fld id="{8771BF65-F1AA-4D26-8EF8-819E2274335E}" type="datetimeFigureOut">
              <a:rPr lang="fr-FR" smtClean="0"/>
              <a:t>06/11/2017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206750" y="504825"/>
            <a:ext cx="3360738" cy="2520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7" tIns="45702" rIns="91407" bIns="45702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77424" y="3194209"/>
            <a:ext cx="7819390" cy="3026092"/>
          </a:xfrm>
          <a:prstGeom prst="rect">
            <a:avLst/>
          </a:prstGeom>
        </p:spPr>
        <p:txBody>
          <a:bodyPr vert="horz" lIns="91407" tIns="45702" rIns="91407" bIns="45702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5" y="6387254"/>
            <a:ext cx="4235503" cy="336233"/>
          </a:xfrm>
          <a:prstGeom prst="rect">
            <a:avLst/>
          </a:prstGeom>
        </p:spPr>
        <p:txBody>
          <a:bodyPr vert="horz" lIns="91407" tIns="45702" rIns="91407" bIns="45702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36477" y="6387254"/>
            <a:ext cx="4235503" cy="336233"/>
          </a:xfrm>
          <a:prstGeom prst="rect">
            <a:avLst/>
          </a:prstGeom>
        </p:spPr>
        <p:txBody>
          <a:bodyPr vert="horz" lIns="91407" tIns="45702" rIns="91407" bIns="45702" rtlCol="0" anchor="b"/>
          <a:lstStyle>
            <a:lvl1pPr algn="r">
              <a:defRPr sz="1200"/>
            </a:lvl1pPr>
          </a:lstStyle>
          <a:p>
            <a:fld id="{F075C0B7-AFDF-4493-AD7D-B7B35AFCAE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7516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To do </a:t>
            </a:r>
            <a:r>
              <a:rPr lang="fr-FR" dirty="0" err="1" smtClean="0"/>
              <a:t>so</a:t>
            </a:r>
            <a:r>
              <a:rPr lang="fr-FR" dirty="0" smtClean="0"/>
              <a:t> </a:t>
            </a:r>
            <a:r>
              <a:rPr lang="fr-FR" dirty="0" err="1" smtClean="0"/>
              <a:t>loipon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a type of </a:t>
            </a:r>
            <a:r>
              <a:rPr lang="fr-FR" baseline="0" dirty="0" err="1" smtClean="0"/>
              <a:t>spectrally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resolved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electron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interferometry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developed</a:t>
            </a:r>
            <a:r>
              <a:rPr lang="fr-FR" baseline="0" dirty="0" smtClean="0"/>
              <a:t> by </a:t>
            </a:r>
            <a:r>
              <a:rPr lang="fr-FR" baseline="0" dirty="0" err="1" smtClean="0"/>
              <a:t>my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colleges</a:t>
            </a:r>
            <a:r>
              <a:rPr lang="fr-FR" baseline="0" dirty="0" smtClean="0"/>
              <a:t> Vincent </a:t>
            </a:r>
            <a:r>
              <a:rPr lang="fr-FR" baseline="0" dirty="0" err="1" smtClean="0"/>
              <a:t>Gruson</a:t>
            </a:r>
            <a:r>
              <a:rPr lang="fr-FR" baseline="0" dirty="0" smtClean="0"/>
              <a:t> and Lou Barreau in Saclay. So </a:t>
            </a:r>
            <a:r>
              <a:rPr lang="fr-FR" baseline="0" dirty="0" err="1" smtClean="0"/>
              <a:t>what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do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to use a </a:t>
            </a:r>
            <a:r>
              <a:rPr lang="fr-FR" baseline="0" dirty="0" err="1" smtClean="0"/>
              <a:t>comb</a:t>
            </a:r>
            <a:r>
              <a:rPr lang="fr-FR" baseline="0" dirty="0" smtClean="0"/>
              <a:t> of (</a:t>
            </a:r>
            <a:r>
              <a:rPr lang="fr-FR" baseline="0" dirty="0" err="1" smtClean="0"/>
              <a:t>coherent</a:t>
            </a:r>
            <a:r>
              <a:rPr lang="fr-FR" baseline="0" dirty="0" smtClean="0"/>
              <a:t>) high </a:t>
            </a:r>
            <a:r>
              <a:rPr lang="fr-FR" baseline="0" dirty="0" err="1" smtClean="0"/>
              <a:t>harmonics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photoionize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our</a:t>
            </a:r>
            <a:r>
              <a:rPr lang="fr-FR" baseline="0" dirty="0" smtClean="0"/>
              <a:t> system. </a:t>
            </a:r>
            <a:r>
              <a:rPr lang="fr-FR" baseline="0" dirty="0" err="1" smtClean="0"/>
              <a:t>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harmonic</a:t>
            </a:r>
            <a:r>
              <a:rPr lang="fr-FR" baseline="0" dirty="0" smtClean="0"/>
              <a:t> 39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excite the sp2+ </a:t>
            </a:r>
            <a:r>
              <a:rPr lang="fr-FR" baseline="0" dirty="0" err="1" smtClean="0"/>
              <a:t>resonance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harmonic</a:t>
            </a:r>
            <a:r>
              <a:rPr lang="fr-FR" baseline="0" dirty="0" smtClean="0"/>
              <a:t> 41 the sp3+ </a:t>
            </a:r>
            <a:r>
              <a:rPr lang="fr-FR" baseline="0" dirty="0" err="1" smtClean="0"/>
              <a:t>resonance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create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two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resonant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EWPs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seen</a:t>
            </a:r>
            <a:r>
              <a:rPr lang="fr-FR" baseline="0" dirty="0" smtClean="0"/>
              <a:t> as a </a:t>
            </a:r>
            <a:r>
              <a:rPr lang="fr-FR" baseline="0" dirty="0" err="1" smtClean="0"/>
              <a:t>two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electron</a:t>
            </a:r>
            <a:r>
              <a:rPr lang="fr-FR" baseline="0" dirty="0" smtClean="0"/>
              <a:t> EWP as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observed</a:t>
            </a:r>
            <a:r>
              <a:rPr lang="fr-FR" baseline="0" dirty="0" smtClean="0"/>
              <a:t> by </a:t>
            </a:r>
            <a:r>
              <a:rPr lang="fr-FR" baseline="0" dirty="0" err="1" smtClean="0"/>
              <a:t>Ott</a:t>
            </a:r>
            <a:r>
              <a:rPr lang="fr-FR" baseline="0" dirty="0" smtClean="0"/>
              <a:t> in 2014?). 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add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weak</a:t>
            </a:r>
            <a:r>
              <a:rPr lang="fr-FR" baseline="0" dirty="0" smtClean="0"/>
              <a:t> IR </a:t>
            </a:r>
            <a:r>
              <a:rPr lang="fr-FR" baseline="0" dirty="0" err="1" smtClean="0"/>
              <a:t>field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have </a:t>
            </a:r>
            <a:r>
              <a:rPr lang="fr-FR" baseline="0" dirty="0" err="1" smtClean="0"/>
              <a:t>perturbative</a:t>
            </a:r>
            <a:r>
              <a:rPr lang="fr-FR" baseline="0" dirty="0" smtClean="0"/>
              <a:t> 2_photon transitions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create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replicas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resonant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EWPs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now</a:t>
            </a:r>
            <a:r>
              <a:rPr lang="fr-FR" baseline="0" dirty="0" smtClean="0"/>
              <a:t> lie at the </a:t>
            </a:r>
            <a:r>
              <a:rPr lang="fr-FR" baseline="0" dirty="0" err="1" smtClean="0"/>
              <a:t>same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energy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thus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interfere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Now</a:t>
            </a:r>
            <a:r>
              <a:rPr lang="fr-FR" baseline="0" dirty="0" smtClean="0"/>
              <a:t> by </a:t>
            </a:r>
            <a:r>
              <a:rPr lang="fr-FR" baseline="0" dirty="0" err="1" smtClean="0"/>
              <a:t>varying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delay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between</a:t>
            </a:r>
            <a:r>
              <a:rPr lang="fr-FR" baseline="0" dirty="0" smtClean="0"/>
              <a:t> XUV and IR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get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spectrogram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like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and the </a:t>
            </a:r>
            <a:r>
              <a:rPr lang="fr-FR" baseline="0" dirty="0" err="1" smtClean="0"/>
              <a:t>interference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two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replica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EWPs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gives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rise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called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SBs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whose</a:t>
            </a:r>
            <a:r>
              <a:rPr lang="fr-FR" baseline="0" dirty="0" smtClean="0"/>
              <a:t> signal </a:t>
            </a:r>
            <a:r>
              <a:rPr lang="fr-FR" baseline="0" dirty="0" err="1" smtClean="0"/>
              <a:t>oscillates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twice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frequency</a:t>
            </a:r>
            <a:r>
              <a:rPr lang="fr-FR" baseline="0" dirty="0" smtClean="0"/>
              <a:t> of the laser. </a:t>
            </a:r>
          </a:p>
          <a:p>
            <a:r>
              <a:rPr lang="fr-FR" baseline="0" dirty="0" smtClean="0"/>
              <a:t>To </a:t>
            </a:r>
            <a:r>
              <a:rPr lang="fr-FR" baseline="0" dirty="0" err="1" smtClean="0"/>
              <a:t>detect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photoelectrons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a 2 </a:t>
            </a:r>
            <a:r>
              <a:rPr lang="fr-FR" baseline="0" dirty="0" err="1" smtClean="0"/>
              <a:t>meter</a:t>
            </a:r>
            <a:r>
              <a:rPr lang="fr-FR" baseline="0" dirty="0" smtClean="0"/>
              <a:t> MBES.</a:t>
            </a:r>
          </a:p>
          <a:p>
            <a:endParaRPr lang="fr-FR" baseline="0" dirty="0" smtClean="0"/>
          </a:p>
          <a:p>
            <a:r>
              <a:rPr lang="fr-FR" baseline="0" dirty="0" err="1" smtClean="0"/>
              <a:t>We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interested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mostly</a:t>
            </a:r>
            <a:r>
              <a:rPr lang="fr-FR" baseline="0" dirty="0" smtClean="0"/>
              <a:t> in the </a:t>
            </a:r>
            <a:r>
              <a:rPr lang="fr-FR" baseline="0" dirty="0" err="1" smtClean="0"/>
              <a:t>SBs</a:t>
            </a:r>
            <a:r>
              <a:rPr lang="fr-FR" baseline="0" dirty="0" smtClean="0"/>
              <a:t> signal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given</a:t>
            </a:r>
            <a:r>
              <a:rPr lang="fr-FR" baseline="0" dirty="0" smtClean="0"/>
              <a:t> by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expression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oscillates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twice</a:t>
            </a:r>
            <a:r>
              <a:rPr lang="fr-FR" baseline="0" dirty="0" smtClean="0"/>
              <a:t> the laser </a:t>
            </a:r>
            <a:r>
              <a:rPr lang="fr-FR" baseline="0" dirty="0" err="1" smtClean="0"/>
              <a:t>frequency</a:t>
            </a:r>
            <a:r>
              <a:rPr lang="fr-FR" baseline="0" dirty="0" smtClean="0"/>
              <a:t>. The phase of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oscillation has </a:t>
            </a:r>
            <a:r>
              <a:rPr lang="fr-FR" baseline="0" dirty="0" err="1" smtClean="0"/>
              <a:t>two</a:t>
            </a:r>
            <a:r>
              <a:rPr lang="fr-FR" baseline="0" dirty="0" smtClean="0"/>
              <a:t> contributions one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dfi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the phase </a:t>
            </a:r>
            <a:r>
              <a:rPr lang="fr-FR" baseline="0" dirty="0" err="1" smtClean="0"/>
              <a:t>difference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between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two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concequtive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harmonics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consider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negligible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our</a:t>
            </a:r>
            <a:r>
              <a:rPr lang="fr-FR" baseline="0" dirty="0" smtClean="0"/>
              <a:t> case???? And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have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hscatt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intrinsic</a:t>
            </a:r>
            <a:r>
              <a:rPr lang="fr-FR" baseline="0" dirty="0" smtClean="0"/>
              <a:t> to the </a:t>
            </a:r>
            <a:r>
              <a:rPr lang="fr-FR" baseline="0" dirty="0" err="1" smtClean="0"/>
              <a:t>target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atom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guy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the phase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want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access</a:t>
            </a:r>
            <a:r>
              <a:rPr lang="fr-FR" baseline="0" dirty="0" smtClean="0"/>
              <a:t>. To do </a:t>
            </a:r>
            <a:r>
              <a:rPr lang="fr-FR" baseline="0" dirty="0" err="1" smtClean="0"/>
              <a:t>so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fourier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transform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signal for </a:t>
            </a:r>
            <a:r>
              <a:rPr lang="fr-FR" baseline="0" dirty="0" err="1" smtClean="0"/>
              <a:t>every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energy</a:t>
            </a:r>
            <a:r>
              <a:rPr lang="fr-FR" baseline="0" dirty="0" smtClean="0"/>
              <a:t> of the SB. </a:t>
            </a:r>
          </a:p>
          <a:p>
            <a:endParaRPr lang="fr-FR" baseline="0" dirty="0" smtClean="0"/>
          </a:p>
          <a:p>
            <a:r>
              <a:rPr lang="fr-FR" baseline="0" dirty="0" smtClean="0"/>
              <a:t>The </a:t>
            </a:r>
            <a:r>
              <a:rPr lang="fr-FR" baseline="0" dirty="0" err="1" smtClean="0"/>
              <a:t>two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resonances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apexoun</a:t>
            </a:r>
            <a:r>
              <a:rPr lang="fr-FR" baseline="0" dirty="0" smtClean="0"/>
              <a:t> 3.4eV but </a:t>
            </a:r>
            <a:r>
              <a:rPr lang="fr-FR" baseline="0" dirty="0" err="1" smtClean="0"/>
              <a:t>our</a:t>
            </a:r>
            <a:r>
              <a:rPr lang="fr-FR" baseline="0" dirty="0" smtClean="0"/>
              <a:t> photons have </a:t>
            </a:r>
            <a:r>
              <a:rPr lang="fr-FR" baseline="0" dirty="0" err="1" smtClean="0"/>
              <a:t>only</a:t>
            </a:r>
            <a:r>
              <a:rPr lang="fr-FR" baseline="0" dirty="0" smtClean="0"/>
              <a:t> 1.54 eV </a:t>
            </a:r>
            <a:r>
              <a:rPr lang="fr-FR" baseline="0" dirty="0" err="1" smtClean="0"/>
              <a:t>energy</a:t>
            </a:r>
            <a:r>
              <a:rPr lang="fr-FR" baseline="0" dirty="0" smtClean="0"/>
              <a:t>. So in </a:t>
            </a:r>
            <a:r>
              <a:rPr lang="fr-FR" baseline="0" dirty="0" err="1" smtClean="0"/>
              <a:t>order</a:t>
            </a:r>
            <a:r>
              <a:rPr lang="fr-FR" baseline="0" dirty="0" smtClean="0"/>
              <a:t> to tune the </a:t>
            </a:r>
            <a:r>
              <a:rPr lang="fr-FR" baseline="0" dirty="0" err="1" smtClean="0"/>
              <a:t>wavelegnth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generating</a:t>
            </a:r>
            <a:r>
              <a:rPr lang="fr-FR" baseline="0" dirty="0" smtClean="0"/>
              <a:t> laser to hit </a:t>
            </a:r>
            <a:r>
              <a:rPr lang="fr-FR" baseline="0" dirty="0" err="1" smtClean="0"/>
              <a:t>both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resonances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simumtaneously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a DAZZLER and </a:t>
            </a:r>
            <a:r>
              <a:rPr lang="fr-FR" baseline="0" dirty="0" err="1" smtClean="0"/>
              <a:t>thus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reached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the sp3+ and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clear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spectrogram</a:t>
            </a:r>
            <a:r>
              <a:rPr lang="fr-FR" baseline="0" dirty="0" smtClean="0"/>
              <a:t> trace </a:t>
            </a:r>
            <a:r>
              <a:rPr lang="fr-FR" baseline="0" dirty="0" err="1" smtClean="0"/>
              <a:t>when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looking</a:t>
            </a:r>
            <a:r>
              <a:rPr lang="fr-FR" baseline="0" dirty="0" smtClean="0"/>
              <a:t> to the </a:t>
            </a:r>
            <a:r>
              <a:rPr lang="fr-FR" baseline="0" dirty="0" err="1" smtClean="0"/>
              <a:t>nonresonant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harmonics</a:t>
            </a:r>
            <a:r>
              <a:rPr lang="fr-FR" baseline="0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7EE4-37BD-47BA-8A4F-9E912E46430C}" type="slidenum">
              <a:rPr lang="fr-FR" smtClean="0">
                <a:solidFill>
                  <a:prstClr val="black"/>
                </a:solidFill>
              </a:rPr>
              <a:pPr/>
              <a:t>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849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Remise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état</a:t>
            </a:r>
            <a:r>
              <a:rPr lang="en-US" baseline="0" dirty="0" smtClean="0"/>
              <a:t> du </a:t>
            </a:r>
            <a:r>
              <a:rPr lang="en-US" baseline="0" dirty="0" err="1" smtClean="0"/>
              <a:t>bâtiment</a:t>
            </a:r>
            <a:r>
              <a:rPr lang="en-US" baseline="0" dirty="0" smtClean="0"/>
              <a:t> P au LOA: </a:t>
            </a:r>
            <a:r>
              <a:rPr lang="en-US" baseline="0" dirty="0" err="1" smtClean="0"/>
              <a:t>financé</a:t>
            </a:r>
            <a:r>
              <a:rPr lang="en-US" baseline="0" dirty="0" smtClean="0"/>
              <a:t> par </a:t>
            </a:r>
            <a:r>
              <a:rPr lang="en-US" baseline="0" dirty="0" err="1" smtClean="0"/>
              <a:t>l’ENSTA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recette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travaux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rénovation</a:t>
            </a:r>
            <a:r>
              <a:rPr lang="en-US" baseline="0" dirty="0" smtClean="0"/>
              <a:t> fin 2014</a:t>
            </a:r>
          </a:p>
          <a:p>
            <a:endParaRPr lang="en-US" baseline="0" dirty="0" smtClean="0"/>
          </a:p>
          <a:p>
            <a:pPr>
              <a:buFontTx/>
              <a:buChar char="-"/>
            </a:pPr>
            <a:r>
              <a:rPr lang="en-US" baseline="0" dirty="0" smtClean="0"/>
              <a:t> </a:t>
            </a:r>
            <a:r>
              <a:rPr lang="en-US" baseline="0" dirty="0" err="1" smtClean="0"/>
              <a:t>Salles</a:t>
            </a:r>
            <a:r>
              <a:rPr lang="en-US" baseline="0" dirty="0" smtClean="0"/>
              <a:t> blanches (ISO 8) pour installer les </a:t>
            </a:r>
            <a:r>
              <a:rPr lang="en-US" baseline="0" dirty="0" err="1" smtClean="0"/>
              <a:t>pilotes</a:t>
            </a:r>
            <a:r>
              <a:rPr lang="en-US" baseline="0" dirty="0" smtClean="0"/>
              <a:t> Salle Noire 2.0 et 3.0</a:t>
            </a:r>
          </a:p>
          <a:p>
            <a:pPr>
              <a:buFontTx/>
              <a:buChar char="-"/>
            </a:pPr>
            <a:r>
              <a:rPr lang="en-US" baseline="0" dirty="0" smtClean="0"/>
              <a:t> Installation de la </a:t>
            </a:r>
            <a:r>
              <a:rPr lang="en-US" baseline="0" dirty="0" err="1" smtClean="0"/>
              <a:t>plateforme</a:t>
            </a:r>
            <a:r>
              <a:rPr lang="en-US" baseline="0" dirty="0" smtClean="0"/>
              <a:t> laser-plasma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salle</a:t>
            </a:r>
            <a:r>
              <a:rPr lang="en-US" baseline="0" dirty="0" smtClean="0"/>
              <a:t> radio-protégée </a:t>
            </a:r>
            <a:r>
              <a:rPr lang="en-US" baseline="0" dirty="0" err="1" smtClean="0"/>
              <a:t>dédiée</a:t>
            </a:r>
            <a:endParaRPr lang="en-US" baseline="0" dirty="0" smtClean="0"/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r>
              <a:rPr lang="en-US" dirty="0" smtClean="0"/>
              <a:t>Début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l’installation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Avril</a:t>
            </a:r>
            <a:r>
              <a:rPr lang="en-US" baseline="0" dirty="0" smtClean="0"/>
              <a:t>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C77E4-4A4A-4D07-9052-85B3A965E023}" type="slidenum">
              <a:rPr lang="fr-FR" smtClean="0">
                <a:solidFill>
                  <a:prstClr val="black"/>
                </a:solidFill>
              </a:rPr>
              <a:pPr/>
              <a:t>15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98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emf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hyperlink" Target="http://www.u-cergy.fr/_resources/Communication/Charte/logos%20ucp/UCP-logo-violet-hd.jpg" TargetMode="External"/><Relationship Id="rId9" Type="http://schemas.openxmlformats.org/officeDocument/2006/relationships/image" Target="../media/image1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u-cergy.fr/_resources/Communication/Charte/logos%20ucp/UCP-logo-violet-hd.jpg" TargetMode="External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iramis-i.cea.fr/lidyl/" TargetMode="External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iramis-i.cea.fr/lidyl/" TargetMode="External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iramis-i.cea.fr/lidyl/" TargetMode="External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7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iramis-i.cea.fr/lidyl/" TargetMode="External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7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iramis-i.cea.fr/lidyl/" TargetMode="External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iramis-i.cea.fr/lidyl/" TargetMode="External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07/11/2017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ATTOLAB users meeting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69D61-5CA5-4E7D-8B6B-19B2D0390582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43927"/>
            <a:ext cx="3215518" cy="147641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66782" y="4894232"/>
            <a:ext cx="1069714" cy="534857"/>
          </a:xfrm>
          <a:prstGeom prst="rect">
            <a:avLst/>
          </a:prstGeom>
          <a:noFill/>
        </p:spPr>
      </p:pic>
      <p:pic>
        <p:nvPicPr>
          <p:cNvPr id="8" name="Picture 4" descr="Logo de l'UCP">
            <a:hlinkClick r:id="rId4" tooltip="Logo de l'UCP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639" y="1605802"/>
            <a:ext cx="762000" cy="476250"/>
          </a:xfrm>
          <a:prstGeom prst="rect">
            <a:avLst/>
          </a:prstGeom>
          <a:noFill/>
          <a:extLst/>
        </p:spPr>
      </p:pic>
      <p:pic>
        <p:nvPicPr>
          <p:cNvPr id="9" name="Picture 8" descr="Afficher l'image d'origine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027" y="3878733"/>
            <a:ext cx="1043224" cy="577251"/>
          </a:xfrm>
          <a:prstGeom prst="rect">
            <a:avLst/>
          </a:prstGeom>
          <a:noFill/>
          <a:extLst/>
        </p:spPr>
      </p:pic>
      <p:pic>
        <p:nvPicPr>
          <p:cNvPr id="10" name="Picture 10" descr="Afficher l'image d'origine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934" y="2244720"/>
            <a:ext cx="555411" cy="711235"/>
          </a:xfrm>
          <a:prstGeom prst="rect">
            <a:avLst/>
          </a:prstGeom>
          <a:noFill/>
          <a:extLst/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807" y="877860"/>
            <a:ext cx="889664" cy="520472"/>
          </a:xfrm>
          <a:prstGeom prst="rect">
            <a:avLst/>
          </a:prstGeom>
          <a:noFill/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613" y="3146640"/>
            <a:ext cx="1002052" cy="4374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6784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ttolab-LPS-LSI-SOL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524"/>
            <a:ext cx="8229600" cy="905196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ATTOLAB users meeting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t="2" r="73538" b="30008"/>
          <a:stretch>
            <a:fillRect/>
          </a:stretch>
        </p:blipFill>
        <p:spPr bwMode="auto">
          <a:xfrm>
            <a:off x="0" y="-13842"/>
            <a:ext cx="1043292" cy="62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6243"/>
            <a:ext cx="646176" cy="605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6512" y="624513"/>
            <a:ext cx="1069714" cy="5348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39745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ttolab-L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524"/>
            <a:ext cx="8229600" cy="905196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ATTOLAB users meeting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768086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433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ttolab-LC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524"/>
            <a:ext cx="8229600" cy="905196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ATTOLAB users meeting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24"/>
            <a:ext cx="962722" cy="5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09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ttolab-LP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524"/>
            <a:ext cx="8229600" cy="905196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ATTOLAB users meeting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4" descr="Logo de l'UCP">
            <a:hlinkClick r:id="rId2" tooltip="Logo de l'UCP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7"/>
            <a:ext cx="9144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>
            <a:spLocks noChangeAspect="1"/>
          </p:cNvSpPr>
          <p:nvPr userDrawn="1"/>
        </p:nvSpPr>
        <p:spPr>
          <a:xfrm>
            <a:off x="914400" y="195545"/>
            <a:ext cx="82586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 anchor="ctr">
            <a:spAutoFit/>
          </a:bodyPr>
          <a:lstStyle/>
          <a:p>
            <a:r>
              <a:rPr lang="fr-FR" b="1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LPMS</a:t>
            </a:r>
            <a:endParaRPr lang="fr-FR" b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745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white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white">
                    <a:tint val="75000"/>
                  </a:prstClr>
                </a:solidFill>
              </a:rPr>
              <a:t>ATTOLAB users meeting</a:t>
            </a: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7ABF9-B3E5-4159-800D-7B1C4BA5678D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" name="Picture 2" descr="http://iramis-i.cea.fr/Images/logos/lidyl-1.jpg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1125487" cy="62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8" descr="Afficher l'image d'origin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238" y="44624"/>
            <a:ext cx="1104762" cy="640762"/>
          </a:xfrm>
          <a:prstGeom prst="rect">
            <a:avLst/>
          </a:prstGeom>
          <a:solidFill>
            <a:schemeClr val="bg1"/>
          </a:solidFill>
          <a:extLst/>
        </p:spPr>
      </p:pic>
    </p:spTree>
    <p:extLst>
      <p:ext uri="{BB962C8B-B14F-4D97-AF65-F5344CB8AC3E}">
        <p14:creationId xmlns:p14="http://schemas.microsoft.com/office/powerpoint/2010/main" val="3063289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white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white">
                    <a:tint val="75000"/>
                  </a:prstClr>
                </a:solidFill>
              </a:rPr>
              <a:t>ATTOLAB users meeting</a:t>
            </a: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7ABF9-B3E5-4159-800D-7B1C4BA5678D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" name="Picture 2" descr="http://iramis-i.cea.fr/Images/logos/lidyl-1.jpg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"/>
            <a:ext cx="1125487" cy="62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776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IDYL-ATTO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696" y="-171400"/>
            <a:ext cx="5980822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ATTOLAB users meeting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E9E01-7695-49F3-8CDA-7F90DE8D52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72347" b="89892"/>
          <a:stretch/>
        </p:blipFill>
        <p:spPr>
          <a:xfrm>
            <a:off x="8101373" y="404664"/>
            <a:ext cx="1036722" cy="410440"/>
          </a:xfrm>
          <a:prstGeom prst="rect">
            <a:avLst/>
          </a:prstGeom>
        </p:spPr>
      </p:pic>
      <p:pic>
        <p:nvPicPr>
          <p:cNvPr id="7" name="Picture 2" descr="http://iramis-i.cea.fr/Images/logos/lidyl-1.jpg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686" y="-27384"/>
            <a:ext cx="768096" cy="4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672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IDYL-ATTO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696" y="-171400"/>
            <a:ext cx="5980822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ATTOLAB users meeting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E9E01-7695-49F3-8CDA-7F90DE8D52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72347" b="89892"/>
          <a:stretch/>
        </p:blipFill>
        <p:spPr>
          <a:xfrm>
            <a:off x="8101373" y="404664"/>
            <a:ext cx="1036722" cy="410440"/>
          </a:xfrm>
          <a:prstGeom prst="rect">
            <a:avLst/>
          </a:prstGeom>
        </p:spPr>
      </p:pic>
      <p:pic>
        <p:nvPicPr>
          <p:cNvPr id="7" name="Picture 2" descr="http://iramis-i.cea.fr/Images/logos/lidyl-1.jpg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686" y="-27384"/>
            <a:ext cx="768096" cy="4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418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IDYL-ATTO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696" y="-171400"/>
            <a:ext cx="5980822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ATTOLAB users meeting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E9E01-7695-49F3-8CDA-7F90DE8D52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72347" b="89892"/>
          <a:stretch/>
        </p:blipFill>
        <p:spPr>
          <a:xfrm>
            <a:off x="8083382" y="350662"/>
            <a:ext cx="863935" cy="342034"/>
          </a:xfrm>
          <a:prstGeom prst="rect">
            <a:avLst/>
          </a:prstGeom>
        </p:spPr>
      </p:pic>
      <p:pic>
        <p:nvPicPr>
          <p:cNvPr id="7" name="Picture 2" descr="http://iramis-i.cea.fr/Images/logos/lidyl-1.jpg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310" y="-11886"/>
            <a:ext cx="640080" cy="35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536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07/11/2017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ATTOLAB users meeting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69D61-5CA5-4E7D-8B6B-19B2D03905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173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-pardéf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524"/>
            <a:ext cx="8229600" cy="905196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ATTOLAB users meeting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882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ttolab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4376" y="44624"/>
            <a:ext cx="8229600" cy="60942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07/11/2017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ATTOLAB users meeting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675C-DEDD-8844-B3A6-AFE3A066CD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3345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UPS-PHOM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4376" y="44624"/>
            <a:ext cx="8229600" cy="60942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07/11/2017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ATTOLAB users meeting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675C-DEDD-8844-B3A6-AFE3A066CD20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6" name="Picture 2" descr="C:\Users\E\Boulot\Triangle\Infos_Dir\Departement_Physique\PhOM_GT\Com_PhOM\PhOM_Logos_Fev2015\Physique des Ondes et de la Matière PhOM\ECRAN\D_POM-hc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87818"/>
            <a:ext cx="2414021" cy="52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393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UPS-PHOM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5445"/>
            <a:ext cx="8229600" cy="790443"/>
          </a:xfrm>
        </p:spPr>
        <p:txBody>
          <a:bodyPr>
            <a:norm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07/11/2017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ATTOLAB users meeting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675C-DEDD-8844-B3A6-AFE3A066CD20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6" name="Picture 2" descr="C:\Users\E\Boulot\Triangle\Infos_Dir\Departement_Physique\PhOM_GT\Com_PhOM\PhOM_Logos_Fev2015\Physique des Ondes et de la Matière PhOM\ECRAN\D_POM-h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-1738"/>
            <a:ext cx="3450863" cy="68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549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ttolab-LIDY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524"/>
            <a:ext cx="8229600" cy="905196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ATTOLAB users meeting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 descr="http://iramis-i.cea.fr/Images/logos/lidyl-1.jpg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"/>
            <a:ext cx="1125487" cy="62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500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ttolab-L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524"/>
            <a:ext cx="8229600" cy="905196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ATTOLAB users meeting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08"/>
            <a:ext cx="702102" cy="80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40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ttolab-LPS-L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524"/>
            <a:ext cx="8229600" cy="905196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ATTOLAB users meeting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t="2" r="73538" b="30008"/>
          <a:stretch>
            <a:fillRect/>
          </a:stretch>
        </p:blipFill>
        <p:spPr bwMode="auto">
          <a:xfrm>
            <a:off x="7442" y="-171400"/>
            <a:ext cx="1043292" cy="62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6243"/>
            <a:ext cx="646176" cy="605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615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tif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5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43"/>
            <a:ext cx="7740352" cy="561496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4293096"/>
            <a:ext cx="9144000" cy="246225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 flipV="1">
            <a:off x="3463374" y="1873331"/>
            <a:ext cx="9144000" cy="2462251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07/11/2017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ATTOLAB users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69D61-5CA5-4E7D-8B6B-19B2D0390582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141" y="5653765"/>
            <a:ext cx="749618" cy="61150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708" y="5653765"/>
            <a:ext cx="675323" cy="67532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98" y="5762048"/>
            <a:ext cx="1559560" cy="2768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1" y="5580740"/>
            <a:ext cx="852926" cy="83297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971" y="5552281"/>
            <a:ext cx="1252538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29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75876" y="64928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48403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ATTOLAB users meeting</a:t>
            </a: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9378" y="64928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B42DC-A2E6-4D17-AE85-EE491EE42D6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"/>
            <a:ext cx="9144000" cy="69269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-132734"/>
            <a:ext cx="8229600" cy="1042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72347" b="89892"/>
          <a:stretch/>
        </p:blipFill>
        <p:spPr>
          <a:xfrm>
            <a:off x="7271551" y="117612"/>
            <a:ext cx="1209509" cy="47884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1060" y="44624"/>
            <a:ext cx="662940" cy="62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25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07/11/2017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ATTOLAB users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4675C-DEDD-8844-B3A6-AFE3A066CD2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9144000" cy="69269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06400" y="-23515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72347" b="89892"/>
          <a:stretch/>
        </p:blipFill>
        <p:spPr>
          <a:xfrm>
            <a:off x="0" y="74183"/>
            <a:ext cx="1375152" cy="54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24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837" r:id="rId2"/>
    <p:sldLayoutId id="2147483836" r:id="rId3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75876" y="64928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48403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ATTOLAB users meeting</a:t>
            </a: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9378" y="64928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B42DC-A2E6-4D17-AE85-EE491EE42D6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"/>
            <a:ext cx="9144000" cy="69269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-132734"/>
            <a:ext cx="8229600" cy="1042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72347" b="89892"/>
          <a:stretch/>
        </p:blipFill>
        <p:spPr>
          <a:xfrm>
            <a:off x="8215878" y="44624"/>
            <a:ext cx="1468690" cy="58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87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908" r:id="rId2"/>
    <p:sldLayoutId id="2147483909" r:id="rId3"/>
    <p:sldLayoutId id="2147483918" r:id="rId4"/>
    <p:sldLayoutId id="2147483944" r:id="rId5"/>
    <p:sldLayoutId id="2147483910" r:id="rId6"/>
    <p:sldLayoutId id="2147483957" r:id="rId7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>
                <a:solidFill>
                  <a:prstClr val="white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>
                <a:solidFill>
                  <a:prstClr val="white">
                    <a:tint val="75000"/>
                  </a:prstClr>
                </a:solidFill>
              </a:rPr>
              <a:t>ATTOLAB users meeting</a:t>
            </a: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7ABF9-B3E5-4159-800D-7B1C4BA5678D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3648" y="-85238"/>
            <a:ext cx="7886700" cy="863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14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835696" y="0"/>
            <a:ext cx="59808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5202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5202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ATTOLAB users meeting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5202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E9E01-7695-49F3-8CDA-7F90DE8D52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95" y="155084"/>
            <a:ext cx="540258" cy="54025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" y="144824"/>
            <a:ext cx="656840" cy="536809"/>
          </a:xfrm>
          <a:prstGeom prst="rect">
            <a:avLst/>
          </a:prstGeom>
        </p:spPr>
      </p:pic>
      <p:cxnSp>
        <p:nvCxnSpPr>
          <p:cNvPr id="13" name="Connecteur droit 12"/>
          <p:cNvCxnSpPr/>
          <p:nvPr userDrawn="1"/>
        </p:nvCxnSpPr>
        <p:spPr>
          <a:xfrm flipV="1">
            <a:off x="179512" y="764704"/>
            <a:ext cx="8824270" cy="279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801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835696" y="0"/>
            <a:ext cx="59808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5202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5202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ATTOLAB users meeting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5202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E9E01-7695-49F3-8CDA-7F90DE8D52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95" y="155084"/>
            <a:ext cx="540258" cy="54025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" y="144824"/>
            <a:ext cx="656840" cy="536809"/>
          </a:xfrm>
          <a:prstGeom prst="rect">
            <a:avLst/>
          </a:prstGeom>
        </p:spPr>
      </p:pic>
      <p:cxnSp>
        <p:nvCxnSpPr>
          <p:cNvPr id="13" name="Connecteur droit 12"/>
          <p:cNvCxnSpPr/>
          <p:nvPr userDrawn="1"/>
        </p:nvCxnSpPr>
        <p:spPr>
          <a:xfrm flipV="1">
            <a:off x="179512" y="764704"/>
            <a:ext cx="8824270" cy="279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82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835696" y="0"/>
            <a:ext cx="59808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5202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5202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ATTOLAB users meeting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5202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E9E01-7695-49F3-8CDA-7F90DE8D52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15" y="24044"/>
            <a:ext cx="540258" cy="54025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1" y="27493"/>
            <a:ext cx="656840" cy="536809"/>
          </a:xfrm>
          <a:prstGeom prst="rect">
            <a:avLst/>
          </a:prstGeom>
        </p:spPr>
      </p:pic>
      <p:cxnSp>
        <p:nvCxnSpPr>
          <p:cNvPr id="13" name="Connecteur droit 12"/>
          <p:cNvCxnSpPr/>
          <p:nvPr userDrawn="1"/>
        </p:nvCxnSpPr>
        <p:spPr>
          <a:xfrm flipV="1">
            <a:off x="107504" y="658348"/>
            <a:ext cx="8824270" cy="279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07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5.png"/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12" Type="http://schemas.openxmlformats.org/officeDocument/2006/relationships/image" Target="../media/image64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11" Type="http://schemas.openxmlformats.org/officeDocument/2006/relationships/image" Target="../media/image63.jpeg"/><Relationship Id="rId5" Type="http://schemas.openxmlformats.org/officeDocument/2006/relationships/image" Target="../media/image58.jpeg"/><Relationship Id="rId10" Type="http://schemas.openxmlformats.org/officeDocument/2006/relationships/image" Target="../media/image62.jpeg"/><Relationship Id="rId4" Type="http://schemas.openxmlformats.org/officeDocument/2006/relationships/image" Target="../media/image9.emf"/><Relationship Id="rId9" Type="http://schemas.openxmlformats.org/officeDocument/2006/relationships/hyperlink" Target="http://iramis-i.cea.fr/lidyl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emf"/><Relationship Id="rId5" Type="http://schemas.openxmlformats.org/officeDocument/2006/relationships/image" Target="../media/image73.png"/><Relationship Id="rId4" Type="http://schemas.openxmlformats.org/officeDocument/2006/relationships/image" Target="../media/image7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hyperlink" Target="http://iramis-i.cea.fr/spec/" TargetMode="External"/><Relationship Id="rId3" Type="http://schemas.openxmlformats.org/officeDocument/2006/relationships/image" Target="../media/image29.emf"/><Relationship Id="rId7" Type="http://schemas.openxmlformats.org/officeDocument/2006/relationships/image" Target="../media/image27.jpeg"/><Relationship Id="rId12" Type="http://schemas.openxmlformats.org/officeDocument/2006/relationships/image" Target="../media/image2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iramis-i.cea.fr/lidyl/" TargetMode="External"/><Relationship Id="rId11" Type="http://schemas.openxmlformats.org/officeDocument/2006/relationships/image" Target="../media/image21.png"/><Relationship Id="rId5" Type="http://schemas.openxmlformats.org/officeDocument/2006/relationships/image" Target="../media/image31.png"/><Relationship Id="rId10" Type="http://schemas.openxmlformats.org/officeDocument/2006/relationships/image" Target="../media/image24.png"/><Relationship Id="rId4" Type="http://schemas.openxmlformats.org/officeDocument/2006/relationships/image" Target="../media/image30.jpeg"/><Relationship Id="rId9" Type="http://schemas.openxmlformats.org/officeDocument/2006/relationships/image" Target="../media/image9.emf"/><Relationship Id="rId14" Type="http://schemas.openxmlformats.org/officeDocument/2006/relationships/image" Target="../media/image3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131840" y="548680"/>
            <a:ext cx="5112568" cy="3168352"/>
          </a:xfrm>
          <a:solidFill>
            <a:srgbClr val="FFFFFF">
              <a:alpha val="80000"/>
            </a:srgbClr>
          </a:solidFill>
        </p:spPr>
        <p:txBody>
          <a:bodyPr rIns="0">
            <a:normAutofit/>
          </a:bodyPr>
          <a:lstStyle/>
          <a:p>
            <a:pPr lvl="0">
              <a:lnSpc>
                <a:spcPct val="100000"/>
              </a:lnSpc>
              <a:spcAft>
                <a:spcPts val="1800"/>
              </a:spcAft>
            </a:pPr>
            <a:r>
              <a:rPr lang="fr-FR" sz="3200" dirty="0" smtClean="0">
                <a:solidFill>
                  <a:srgbClr val="0033CC"/>
                </a:solidFill>
              </a:rPr>
              <a:t>Plateforme expérimentale pour</a:t>
            </a:r>
            <a:br>
              <a:rPr lang="fr-FR" sz="3200" dirty="0" smtClean="0">
                <a:solidFill>
                  <a:srgbClr val="0033CC"/>
                </a:solidFill>
              </a:rPr>
            </a:br>
            <a:r>
              <a:rPr lang="fr-FR" sz="3200" dirty="0" smtClean="0">
                <a:solidFill>
                  <a:srgbClr val="0033CC"/>
                </a:solidFill>
              </a:rPr>
              <a:t>la dynamique ultra-rapide</a:t>
            </a:r>
            <a:br>
              <a:rPr lang="fr-FR" sz="3200" dirty="0" smtClean="0">
                <a:solidFill>
                  <a:srgbClr val="0033CC"/>
                </a:solidFill>
              </a:rPr>
            </a:br>
            <a:r>
              <a:rPr lang="fr-FR" sz="1300" dirty="0" smtClean="0">
                <a:solidFill>
                  <a:srgbClr val="0033CC"/>
                </a:solidFill>
              </a:rPr>
              <a:t/>
            </a:r>
            <a:br>
              <a:rPr lang="fr-FR" sz="1300" dirty="0" smtClean="0">
                <a:solidFill>
                  <a:srgbClr val="0033CC"/>
                </a:solidFill>
              </a:rPr>
            </a:br>
            <a:r>
              <a:rPr lang="en-US" sz="3200" kern="0" dirty="0" err="1" smtClean="0">
                <a:solidFill>
                  <a:srgbClr val="0033CC"/>
                </a:solidFill>
              </a:rPr>
              <a:t>Bilan</a:t>
            </a:r>
            <a:r>
              <a:rPr lang="en-US" sz="3200" kern="0" dirty="0" smtClean="0">
                <a:solidFill>
                  <a:srgbClr val="0033CC"/>
                </a:solidFill>
              </a:rPr>
              <a:t> </a:t>
            </a:r>
            <a:r>
              <a:rPr lang="en-US" sz="3200" kern="0" dirty="0">
                <a:solidFill>
                  <a:srgbClr val="0033CC"/>
                </a:solidFill>
              </a:rPr>
              <a:t>de </a:t>
            </a:r>
            <a:r>
              <a:rPr lang="en-US" sz="3200" kern="0" dirty="0" err="1">
                <a:solidFill>
                  <a:srgbClr val="0033CC"/>
                </a:solidFill>
              </a:rPr>
              <a:t>l’activité</a:t>
            </a:r>
            <a:r>
              <a:rPr lang="en-US" sz="3200" kern="0" dirty="0">
                <a:solidFill>
                  <a:srgbClr val="0033CC"/>
                </a:solidFill>
              </a:rPr>
              <a:t> </a:t>
            </a:r>
            <a:r>
              <a:rPr lang="en-US" sz="3200" kern="0" dirty="0" smtClean="0">
                <a:solidFill>
                  <a:srgbClr val="0033CC"/>
                </a:solidFill>
              </a:rPr>
              <a:t>2017</a:t>
            </a:r>
            <a:br>
              <a:rPr lang="en-US" sz="3200" kern="0" dirty="0" smtClean="0">
                <a:solidFill>
                  <a:srgbClr val="0033CC"/>
                </a:solidFill>
              </a:rPr>
            </a:br>
            <a:r>
              <a:rPr lang="fr-FR" sz="1200" dirty="0" smtClean="0">
                <a:solidFill>
                  <a:srgbClr val="0033CC"/>
                </a:solidFill>
              </a:rPr>
              <a:t/>
            </a:r>
            <a:br>
              <a:rPr lang="fr-FR" sz="1200" dirty="0" smtClean="0">
                <a:solidFill>
                  <a:srgbClr val="0033CC"/>
                </a:solidFill>
              </a:rPr>
            </a:br>
            <a:r>
              <a:rPr lang="fr-FR" sz="2200" dirty="0" smtClean="0">
                <a:solidFill>
                  <a:srgbClr val="002060"/>
                </a:solidFill>
                <a:ea typeface="Calibri" panose="020F0502020204030204" pitchFamily="34" charset="0"/>
              </a:rPr>
              <a:t>Bertrand Carré </a:t>
            </a:r>
            <a:r>
              <a:rPr lang="fr-FR" sz="2200" dirty="0" smtClean="0">
                <a:solidFill>
                  <a:srgbClr val="C00000"/>
                </a:solidFill>
                <a:ea typeface="Calibri" panose="020F0502020204030204" pitchFamily="34" charset="0"/>
              </a:rPr>
              <a:t>LIDYL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07/11/2017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ATTOLAB users meeting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69D61-5CA5-4E7D-8B6B-19B2D039058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806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7058" y="-124915"/>
            <a:ext cx="8229600" cy="905196"/>
          </a:xfrm>
        </p:spPr>
        <p:txBody>
          <a:bodyPr/>
          <a:lstStyle/>
          <a:p>
            <a:r>
              <a:rPr lang="fr-FR" dirty="0" smtClean="0"/>
              <a:t>SE10 : IR/XUV </a:t>
            </a:r>
            <a:r>
              <a:rPr lang="fr-FR" dirty="0" err="1" smtClean="0"/>
              <a:t>beamline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ATTOLAB users meeting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"/>
          <a:stretch/>
        </p:blipFill>
        <p:spPr>
          <a:xfrm>
            <a:off x="4860018" y="716426"/>
            <a:ext cx="4310423" cy="259232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62221"/>
            <a:ext cx="4305410" cy="24195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6352" y="3355562"/>
            <a:ext cx="524974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6938">
              <a:defRPr/>
            </a:pP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Carlo </a:t>
            </a:r>
            <a:r>
              <a:rPr lang="fr-FR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Spezzani</a:t>
            </a: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Julien </a:t>
            </a:r>
            <a:r>
              <a:rPr lang="fr-FR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Lenfant</a:t>
            </a: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Maël </a:t>
            </a:r>
            <a:r>
              <a:rPr lang="fr-FR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Dehlinger</a:t>
            </a:r>
            <a:endParaRPr lang="fr-F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fr-F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fr-F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fr-F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fr-F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fr-F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fr-FR" sz="1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7063">
              <a:spcAft>
                <a:spcPts val="600"/>
              </a:spcAft>
              <a:tabLst>
                <a:tab pos="2781300" algn="l"/>
                <a:tab pos="5467350" algn="l"/>
              </a:tabLst>
            </a:pP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</a:t>
            </a:r>
            <a:r>
              <a:rPr lang="fr-FR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Dennetière</a:t>
            </a: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François Polack,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Mourad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Sebdaoui</a:t>
            </a:r>
            <a:endParaRPr lang="fr-F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7063">
              <a:spcAft>
                <a:spcPts val="600"/>
              </a:spcAft>
              <a:tabLst>
                <a:tab pos="2781300" algn="l"/>
                <a:tab pos="5467350" algn="l"/>
              </a:tabLst>
            </a:pPr>
            <a:endParaRPr lang="fr-F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6938" lvl="0">
              <a:spcAft>
                <a:spcPts val="600"/>
              </a:spcAft>
              <a:tabLst>
                <a:tab pos="2781300" algn="l"/>
                <a:tab pos="5467350" algn="l"/>
              </a:tabLst>
            </a:pP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Ismaël </a:t>
            </a:r>
            <a:r>
              <a:rPr lang="fr-FR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Vadillo</a:t>
            </a: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-Torre, Marc Billon, G. </a:t>
            </a:r>
            <a:r>
              <a:rPr lang="fr-FR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Vigneron</a:t>
            </a:r>
            <a:endParaRPr lang="fr-F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1" y="4744503"/>
            <a:ext cx="832000" cy="416000"/>
          </a:xfrm>
          <a:prstGeom prst="rect">
            <a:avLst/>
          </a:prstGeom>
          <a:noFill/>
        </p:spPr>
      </p:pic>
      <p:sp>
        <p:nvSpPr>
          <p:cNvPr id="10" name="TextBox 28"/>
          <p:cNvSpPr txBox="1"/>
          <p:nvPr/>
        </p:nvSpPr>
        <p:spPr>
          <a:xfrm>
            <a:off x="93385" y="3353700"/>
            <a:ext cx="1002990" cy="400110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2000" dirty="0" smtClean="0">
                <a:solidFill>
                  <a:srgbClr val="6600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OPT2X</a:t>
            </a:r>
            <a:endParaRPr lang="fr-CA" sz="2000" dirty="0">
              <a:solidFill>
                <a:srgbClr val="660066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"/>
          <a:stretch/>
        </p:blipFill>
        <p:spPr>
          <a:xfrm>
            <a:off x="170607" y="734094"/>
            <a:ext cx="4431958" cy="257486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7" t="18199" r="51266" b="55478"/>
          <a:stretch/>
        </p:blipFill>
        <p:spPr>
          <a:xfrm>
            <a:off x="67543" y="5616403"/>
            <a:ext cx="993530" cy="109889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0" t="30400" r="54725" b="54200"/>
          <a:stretch/>
        </p:blipFill>
        <p:spPr>
          <a:xfrm>
            <a:off x="2100407" y="5641451"/>
            <a:ext cx="968430" cy="106550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3" b="16075"/>
          <a:stretch/>
        </p:blipFill>
        <p:spPr>
          <a:xfrm>
            <a:off x="1240945" y="3634978"/>
            <a:ext cx="886764" cy="1092514"/>
          </a:xfrm>
          <a:prstGeom prst="rect">
            <a:avLst/>
          </a:prstGeom>
        </p:spPr>
      </p:pic>
      <p:pic>
        <p:nvPicPr>
          <p:cNvPr id="15" name="Picture 2" descr="http://iramis-i.cea.fr/Images/logos/lidyl-1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69" y="5122620"/>
            <a:ext cx="894034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1236100" y="732116"/>
            <a:ext cx="3310522" cy="33855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XUV </a:t>
            </a:r>
            <a:r>
              <a:rPr lang="fr-FR" sz="1600" dirty="0" err="1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</a:t>
            </a:r>
            <a:r>
              <a:rPr lang="fr-FR" sz="1600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IR/XUV </a:t>
            </a:r>
            <a:r>
              <a:rPr lang="fr-FR" sz="1600" dirty="0" err="1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delay</a:t>
            </a:r>
            <a:r>
              <a:rPr lang="fr-FR" sz="1600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line</a:t>
            </a:r>
            <a:endParaRPr lang="fr-FR" sz="1600" dirty="0">
              <a:solidFill>
                <a:srgbClr val="66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374066" y="732116"/>
            <a:ext cx="3184974" cy="33855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Differential</a:t>
            </a:r>
            <a:r>
              <a:rPr lang="fr-FR" sz="1600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pumping</a:t>
            </a:r>
            <a:r>
              <a:rPr lang="fr-FR" sz="1600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fr-FR" sz="1600" dirty="0" err="1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refocusing</a:t>
            </a:r>
            <a:endParaRPr lang="fr-FR" sz="1600" dirty="0">
              <a:solidFill>
                <a:srgbClr val="66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093185" y="3351821"/>
            <a:ext cx="1095172" cy="33855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</a:t>
            </a:r>
            <a:endParaRPr lang="fr-FR" sz="1600" dirty="0">
              <a:solidFill>
                <a:srgbClr val="66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8082" r="60237" b="63973"/>
          <a:stretch/>
        </p:blipFill>
        <p:spPr>
          <a:xfrm>
            <a:off x="3124200" y="5633109"/>
            <a:ext cx="1079644" cy="1079320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4203844" y="5835194"/>
            <a:ext cx="519269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Jubéra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Bougeard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David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Bresteau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Romain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Genéaux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T.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Ruchon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719138">
              <a:spcAft>
                <a:spcPts val="300"/>
              </a:spcAft>
            </a:pP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Tous les collègues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Atto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SLIC et DIR</a:t>
            </a:r>
          </a:p>
          <a:p>
            <a:pPr marL="719138">
              <a:spcAft>
                <a:spcPts val="300"/>
              </a:spcAft>
            </a:pP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Tous les Partenaires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7" t="8001" r="30385" b="22699"/>
          <a:stretch/>
        </p:blipFill>
        <p:spPr>
          <a:xfrm>
            <a:off x="2386586" y="3628152"/>
            <a:ext cx="770942" cy="1106166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4227" y="5641451"/>
            <a:ext cx="853025" cy="107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5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13" y="-99392"/>
            <a:ext cx="8229600" cy="905196"/>
          </a:xfrm>
        </p:spPr>
        <p:txBody>
          <a:bodyPr>
            <a:normAutofit/>
          </a:bodyPr>
          <a:lstStyle/>
          <a:p>
            <a:r>
              <a:rPr lang="fr-CA" sz="4000" dirty="0" smtClean="0">
                <a:solidFill>
                  <a:srgbClr val="00B0F0"/>
                </a:solidFill>
              </a:rPr>
              <a:t>SE10 : </a:t>
            </a:r>
            <a:r>
              <a:rPr lang="fr-CA" sz="4000" dirty="0" err="1" smtClean="0">
                <a:solidFill>
                  <a:srgbClr val="00B0F0"/>
                </a:solidFill>
              </a:rPr>
              <a:t>o</a:t>
            </a:r>
            <a:r>
              <a:rPr lang="fr-CA" sz="4000" dirty="0" err="1" smtClean="0"/>
              <a:t>perational</a:t>
            </a:r>
            <a:r>
              <a:rPr lang="fr-CA" sz="4000" dirty="0" smtClean="0"/>
              <a:t> </a:t>
            </a:r>
            <a:r>
              <a:rPr lang="fr-CA" sz="4000" dirty="0" err="1" smtClean="0"/>
              <a:t>oct</a:t>
            </a:r>
            <a:r>
              <a:rPr lang="fr-CA" sz="4000" dirty="0" smtClean="0"/>
              <a:t> 2017</a:t>
            </a:r>
            <a:endParaRPr lang="fr-FR" sz="4000" dirty="0"/>
          </a:p>
        </p:txBody>
      </p:sp>
      <p:pic>
        <p:nvPicPr>
          <p:cNvPr id="4" name="Espace réservé pour une image  3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" b="396"/>
          <a:stretch>
            <a:fillRect/>
          </a:stretch>
        </p:blipFill>
        <p:spPr>
          <a:xfrm>
            <a:off x="792" y="954452"/>
            <a:ext cx="7208838" cy="5372100"/>
          </a:xfr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ATTOLAB users meeting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8" descr="Logo-ISMO-HD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052736"/>
            <a:ext cx="971827" cy="63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57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-99392"/>
            <a:ext cx="7886700" cy="863173"/>
          </a:xfrm>
        </p:spPr>
        <p:txBody>
          <a:bodyPr>
            <a:normAutofit/>
          </a:bodyPr>
          <a:lstStyle/>
          <a:p>
            <a:r>
              <a:rPr lang="fr-CA" sz="2800" dirty="0" smtClean="0"/>
              <a:t>SE10 : </a:t>
            </a:r>
            <a:r>
              <a:rPr lang="fr-CA" sz="2800" dirty="0"/>
              <a:t>First </a:t>
            </a:r>
            <a:r>
              <a:rPr lang="fr-CA" sz="2800" dirty="0" err="1" smtClean="0"/>
              <a:t>experiment</a:t>
            </a:r>
            <a:r>
              <a:rPr lang="fr-CA" sz="2800" dirty="0" smtClean="0"/>
              <a:t> </a:t>
            </a:r>
            <a:r>
              <a:rPr lang="fr-CA" sz="2800" dirty="0"/>
              <a:t>in a COLTRIMS</a:t>
            </a:r>
            <a:endParaRPr lang="fr-FR" sz="28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ATTOLAB users meeting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Espace réservé pour une image  3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" b="396"/>
          <a:stretch>
            <a:fillRect/>
          </a:stretch>
        </p:blipFill>
        <p:spPr>
          <a:xfrm>
            <a:off x="0" y="954088"/>
            <a:ext cx="7208838" cy="5372100"/>
          </a:xfrm>
        </p:spPr>
      </p:pic>
      <p:sp>
        <p:nvSpPr>
          <p:cNvPr id="5" name="Rectangle 4"/>
          <p:cNvSpPr/>
          <p:nvPr/>
        </p:nvSpPr>
        <p:spPr>
          <a:xfrm>
            <a:off x="26027" y="1010666"/>
            <a:ext cx="9010469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CA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Measuring</a:t>
            </a:r>
            <a:r>
              <a:rPr lang="fr-CA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angularly</a:t>
            </a:r>
            <a:r>
              <a:rPr lang="fr-CA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resolved</a:t>
            </a:r>
            <a:r>
              <a:rPr lang="fr-CA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photoionization</a:t>
            </a:r>
            <a:r>
              <a:rPr lang="fr-CA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 </a:t>
            </a:r>
            <a:r>
              <a:rPr lang="fr-CA" sz="2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delays</a:t>
            </a:r>
            <a:r>
              <a:rPr lang="fr-CA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CA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molecules</a:t>
            </a:r>
            <a:endParaRPr lang="fr-CA" sz="20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fr-CA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lang="fr-CA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ion </a:t>
            </a:r>
            <a:r>
              <a:rPr lang="fr-CA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momenta</a:t>
            </a:r>
            <a:r>
              <a:rPr lang="fr-CA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CA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coincidence</a:t>
            </a:r>
            <a:r>
              <a:rPr lang="fr-CA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fr-CA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</a:t>
            </a:r>
            <a:r>
              <a:rPr lang="fr-CA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frame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22031" y="694164"/>
            <a:ext cx="54718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200" dirty="0">
                <a:latin typeface="Arial" panose="020B0604020202020204" pitchFamily="34" charset="0"/>
                <a:cs typeface="Arial" panose="020B0604020202020204" pitchFamily="34" charset="0"/>
              </a:rPr>
              <a:t>Danielle </a:t>
            </a:r>
            <a:r>
              <a:rPr lang="fr-CA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Dowek</a:t>
            </a:r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Jennifer </a:t>
            </a:r>
            <a:r>
              <a:rPr lang="fr-CA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Jospeh</a:t>
            </a:r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Fabian </a:t>
            </a:r>
            <a:r>
              <a:rPr lang="fr-CA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Holzmeier</a:t>
            </a:r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Jean-Christophe </a:t>
            </a:r>
            <a:r>
              <a:rPr lang="fr-CA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Houver</a:t>
            </a:r>
            <a:endParaRPr lang="fr-CA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027" y="2371674"/>
            <a:ext cx="3044804" cy="3431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9448" t="69529" r="47859" b="13639"/>
          <a:stretch/>
        </p:blipFill>
        <p:spPr bwMode="auto">
          <a:xfrm>
            <a:off x="1572336" y="5359606"/>
            <a:ext cx="1498495" cy="443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r="47859" b="33216"/>
          <a:stretch/>
        </p:blipFill>
        <p:spPr bwMode="auto">
          <a:xfrm>
            <a:off x="26027" y="2341511"/>
            <a:ext cx="3044804" cy="2927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0" y="1883402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Test case: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photoionization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Ar: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bi-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dimensionnal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histogram of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electron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velocities</a:t>
            </a: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78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899592" y="692696"/>
            <a:ext cx="8352928" cy="30469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200" dirty="0" smtClean="0">
                <a:solidFill>
                  <a:srgbClr val="000000"/>
                </a:solidFill>
                <a:cs typeface="Arial" charset="0"/>
                <a:sym typeface="Wingdings" charset="0"/>
              </a:rPr>
              <a:t>M</a:t>
            </a:r>
            <a:r>
              <a:rPr lang="fr-FR" sz="1200" dirty="0">
                <a:solidFill>
                  <a:srgbClr val="000000"/>
                </a:solidFill>
                <a:cs typeface="Arial" charset="0"/>
                <a:sym typeface="Wingdings" charset="0"/>
              </a:rPr>
              <a:t>. </a:t>
            </a:r>
            <a:r>
              <a:rPr lang="fr-FR" sz="1200" dirty="0" err="1">
                <a:solidFill>
                  <a:srgbClr val="000000"/>
                </a:solidFill>
                <a:cs typeface="Arial" charset="0"/>
                <a:sym typeface="Wingdings" charset="0"/>
              </a:rPr>
              <a:t>Marsi</a:t>
            </a:r>
            <a:r>
              <a:rPr lang="fr-FR" sz="1200" dirty="0">
                <a:solidFill>
                  <a:srgbClr val="000000"/>
                </a:solidFill>
                <a:cs typeface="Arial" charset="0"/>
                <a:sym typeface="Wingdings" charset="0"/>
              </a:rPr>
              <a:t>, E. </a:t>
            </a:r>
            <a:r>
              <a:rPr lang="fr-FR" sz="1200" dirty="0" err="1">
                <a:solidFill>
                  <a:srgbClr val="000000"/>
                </a:solidFill>
                <a:cs typeface="Arial" charset="0"/>
                <a:sym typeface="Wingdings" charset="0"/>
              </a:rPr>
              <a:t>Papalazarou</a:t>
            </a:r>
            <a:r>
              <a:rPr lang="fr-FR" sz="1200" dirty="0">
                <a:solidFill>
                  <a:srgbClr val="000000"/>
                </a:solidFill>
                <a:cs typeface="Arial" charset="0"/>
                <a:sym typeface="Wingdings" charset="0"/>
              </a:rPr>
              <a:t>, N. Moisan, V. Brouet (LPS</a:t>
            </a:r>
            <a:r>
              <a:rPr lang="fr-FR" sz="1200" dirty="0" smtClean="0">
                <a:solidFill>
                  <a:srgbClr val="000000"/>
                </a:solidFill>
                <a:cs typeface="Arial" charset="0"/>
                <a:sym typeface="Wingdings" charset="0"/>
              </a:rPr>
              <a:t>); L</a:t>
            </a:r>
            <a:r>
              <a:rPr lang="fr-FR" sz="1200" dirty="0">
                <a:solidFill>
                  <a:srgbClr val="000000"/>
                </a:solidFill>
                <a:cs typeface="Arial" charset="0"/>
                <a:sym typeface="Wingdings" charset="0"/>
              </a:rPr>
              <a:t>. </a:t>
            </a:r>
            <a:r>
              <a:rPr lang="fr-FR" sz="1200" dirty="0" err="1">
                <a:solidFill>
                  <a:srgbClr val="000000"/>
                </a:solidFill>
                <a:cs typeface="Arial" charset="0"/>
                <a:sym typeface="Wingdings" charset="0"/>
              </a:rPr>
              <a:t>Perfetti</a:t>
            </a:r>
            <a:r>
              <a:rPr lang="fr-FR" sz="1200" dirty="0">
                <a:solidFill>
                  <a:srgbClr val="000000"/>
                </a:solidFill>
                <a:cs typeface="Arial" charset="0"/>
                <a:sym typeface="Wingdings" charset="0"/>
              </a:rPr>
              <a:t>, S. Guizard (</a:t>
            </a:r>
            <a:r>
              <a:rPr lang="fr-FR" sz="1200" dirty="0" smtClean="0">
                <a:solidFill>
                  <a:srgbClr val="000000"/>
                </a:solidFill>
                <a:cs typeface="Arial" charset="0"/>
                <a:sym typeface="Wingdings" charset="0"/>
              </a:rPr>
              <a:t>LSI); J.P</a:t>
            </a:r>
            <a:r>
              <a:rPr lang="fr-FR" sz="1200" dirty="0">
                <a:solidFill>
                  <a:srgbClr val="000000"/>
                </a:solidFill>
                <a:cs typeface="Arial" charset="0"/>
                <a:sym typeface="Wingdings" charset="0"/>
              </a:rPr>
              <a:t>. Rueff, A. Taleb-</a:t>
            </a:r>
            <a:r>
              <a:rPr lang="fr-FR" sz="1200" dirty="0" err="1">
                <a:solidFill>
                  <a:srgbClr val="000000"/>
                </a:solidFill>
                <a:cs typeface="Arial" charset="0"/>
                <a:sym typeface="Wingdings" charset="0"/>
              </a:rPr>
              <a:t>Ibrahimi</a:t>
            </a:r>
            <a:r>
              <a:rPr lang="fr-FR" sz="1200" dirty="0">
                <a:solidFill>
                  <a:srgbClr val="000000"/>
                </a:solidFill>
                <a:cs typeface="Arial" charset="0"/>
                <a:sym typeface="Wingdings" charset="0"/>
              </a:rPr>
              <a:t> (</a:t>
            </a:r>
            <a:r>
              <a:rPr lang="fr-FR" sz="1200" dirty="0" smtClean="0">
                <a:solidFill>
                  <a:srgbClr val="000000"/>
                </a:solidFill>
                <a:cs typeface="Arial" charset="0"/>
                <a:sym typeface="Wingdings" charset="0"/>
              </a:rPr>
              <a:t>SOLEIL)</a:t>
            </a:r>
            <a:endParaRPr lang="fr-FR" sz="1200" dirty="0">
              <a:solidFill>
                <a:srgbClr val="000000"/>
              </a:solidFill>
              <a:cs typeface="Arial" charset="0"/>
              <a:sym typeface="Wingdings" charset="0"/>
            </a:endParaRPr>
          </a:p>
        </p:txBody>
      </p:sp>
      <p:sp>
        <p:nvSpPr>
          <p:cNvPr id="2053" name="Rectangle 8"/>
          <p:cNvSpPr>
            <a:spLocks noChangeArrowheads="1"/>
          </p:cNvSpPr>
          <p:nvPr/>
        </p:nvSpPr>
        <p:spPr bwMode="auto">
          <a:xfrm>
            <a:off x="2725738" y="2520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054" name="Rectangle 10"/>
          <p:cNvSpPr>
            <a:spLocks noGrp="1" noChangeArrowheads="1"/>
          </p:cNvSpPr>
          <p:nvPr>
            <p:ph type="title"/>
          </p:nvPr>
        </p:nvSpPr>
        <p:spPr>
          <a:xfrm>
            <a:off x="-154708" y="-115562"/>
            <a:ext cx="8229600" cy="90519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fr-FR" sz="2200" dirty="0">
                <a:latin typeface="Arial" charset="0"/>
                <a:cs typeface="+mj-cs"/>
              </a:rPr>
              <a:t> </a:t>
            </a:r>
            <a:r>
              <a:rPr lang="fr-FR" sz="2200" dirty="0" smtClean="0">
                <a:latin typeface="Arial" charset="0"/>
                <a:cs typeface="+mj-cs"/>
              </a:rPr>
              <a:t>SE10 : </a:t>
            </a:r>
            <a:r>
              <a:rPr lang="en-US" sz="2200" dirty="0" smtClean="0"/>
              <a:t>Ultrafast </a:t>
            </a:r>
            <a:r>
              <a:rPr lang="en-US" sz="2200" dirty="0"/>
              <a:t>dynamics in </a:t>
            </a:r>
            <a:r>
              <a:rPr lang="en-US" sz="2200" dirty="0" smtClean="0"/>
              <a:t>correlated </a:t>
            </a:r>
            <a:r>
              <a:rPr lang="en-US" sz="2200" dirty="0"/>
              <a:t>materials</a:t>
            </a:r>
            <a:r>
              <a:rPr lang="fr-FR" sz="2200" dirty="0">
                <a:sym typeface="Wingdings" charset="0"/>
              </a:rPr>
              <a:t> </a:t>
            </a:r>
            <a:endParaRPr lang="fr-FR" sz="2200" dirty="0">
              <a:latin typeface="Arial" charset="0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748" y="1097118"/>
            <a:ext cx="896448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2017: Préparation 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équipement FASTMAP pour time-</a:t>
            </a:r>
            <a:r>
              <a:rPr lang="fr-FR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resolved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ARPES</a:t>
            </a:r>
          </a:p>
          <a:p>
            <a:pPr marL="285750" indent="-28575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03/10/2017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Transport dispositif de photoémission angulaire 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ATTOLAB-LIDYL</a:t>
            </a:r>
            <a:endParaRPr lang="fr-FR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endParaRPr lang="fr-FR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endParaRPr lang="fr-FR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endParaRPr lang="fr-FR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endParaRPr lang="fr-FR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endParaRPr lang="fr-FR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endParaRPr lang="fr-FR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endParaRPr lang="fr-FR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endParaRPr lang="fr-FR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2017-T4_2018-T1 : matériaux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corrélés: 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isolants de </a:t>
            </a:r>
            <a:r>
              <a:rPr lang="fr-FR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Mott</a:t>
            </a:r>
            <a:endParaRPr lang="fr-FR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338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 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isolant-métal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photoinduite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composés de la famille Sr</a:t>
            </a:r>
            <a:r>
              <a:rPr lang="fr-FR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</a:t>
            </a:r>
            <a:r>
              <a:rPr lang="fr-FR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60848"/>
            <a:ext cx="3840480" cy="2880360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ATTOLAB users meeting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53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3726" y="669699"/>
            <a:ext cx="6019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Ch. Richter, O.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Heckmann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K.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Hricovini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 M.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Battiato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J.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Minar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C.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Cacho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2281" y="6385262"/>
            <a:ext cx="857263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457200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Experiment / theory agreement : unambiguously characterizes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half- metallicity</a:t>
            </a: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2"/>
          <a:srcRect t="6092" b="50921"/>
          <a:stretch/>
        </p:blipFill>
        <p:spPr>
          <a:xfrm>
            <a:off x="5589535" y="1641357"/>
            <a:ext cx="2423360" cy="1776255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2"/>
          <a:srcRect t="49303"/>
          <a:stretch/>
        </p:blipFill>
        <p:spPr>
          <a:xfrm>
            <a:off x="5678145" y="4016410"/>
            <a:ext cx="2423360" cy="2094869"/>
          </a:xfrm>
          <a:prstGeom prst="rect">
            <a:avLst/>
          </a:prstGeom>
        </p:spPr>
      </p:pic>
      <p:sp>
        <p:nvSpPr>
          <p:cNvPr id="20" name="Arc 19"/>
          <p:cNvSpPr/>
          <p:nvPr/>
        </p:nvSpPr>
        <p:spPr>
          <a:xfrm>
            <a:off x="1491900" y="2843840"/>
            <a:ext cx="992062" cy="992062"/>
          </a:xfrm>
          <a:prstGeom prst="arc">
            <a:avLst>
              <a:gd name="adj1" fmla="val 16195302"/>
              <a:gd name="adj2" fmla="val 23536"/>
            </a:avLst>
          </a:prstGeom>
          <a:solidFill>
            <a:schemeClr val="accent1">
              <a:lumMod val="40000"/>
              <a:lumOff val="60000"/>
            </a:schemeClr>
          </a:solidFill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r>
              <a:rPr lang="fr-FR" b="1" dirty="0" smtClean="0">
                <a:solidFill>
                  <a:srgbClr val="FF0000"/>
                </a:solidFill>
              </a:rPr>
              <a:t>↓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2" name="Arc 21"/>
          <p:cNvSpPr/>
          <p:nvPr/>
        </p:nvSpPr>
        <p:spPr>
          <a:xfrm>
            <a:off x="2501375" y="2843839"/>
            <a:ext cx="992062" cy="992062"/>
          </a:xfrm>
          <a:prstGeom prst="arc">
            <a:avLst>
              <a:gd name="adj1" fmla="val 16195302"/>
              <a:gd name="adj2" fmla="val 23536"/>
            </a:avLst>
          </a:prstGeom>
          <a:solidFill>
            <a:schemeClr val="accent1">
              <a:lumMod val="40000"/>
              <a:lumOff val="60000"/>
            </a:schemeClr>
          </a:solidFill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11" name="Arc 10"/>
          <p:cNvSpPr/>
          <p:nvPr/>
        </p:nvSpPr>
        <p:spPr>
          <a:xfrm>
            <a:off x="685334" y="2038039"/>
            <a:ext cx="992062" cy="992062"/>
          </a:xfrm>
          <a:prstGeom prst="arc">
            <a:avLst>
              <a:gd name="adj1" fmla="val 5364363"/>
              <a:gd name="adj2" fmla="val 107754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black"/>
              </a:solidFill>
            </a:endParaRPr>
          </a:p>
        </p:txBody>
      </p:sp>
      <p:cxnSp>
        <p:nvCxnSpPr>
          <p:cNvPr id="17" name="Connecteur droit 16"/>
          <p:cNvCxnSpPr/>
          <p:nvPr/>
        </p:nvCxnSpPr>
        <p:spPr>
          <a:xfrm>
            <a:off x="1314314" y="2525341"/>
            <a:ext cx="2374123" cy="8727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1468081" y="2038038"/>
            <a:ext cx="992062" cy="992062"/>
          </a:xfrm>
          <a:prstGeom prst="arc">
            <a:avLst>
              <a:gd name="adj1" fmla="val 5364363"/>
              <a:gd name="adj2" fmla="val 107754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r>
              <a:rPr lang="fr-FR" b="1" dirty="0" smtClean="0">
                <a:solidFill>
                  <a:srgbClr val="FF0000"/>
                </a:solidFill>
              </a:rPr>
              <a:t>↑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1" name="Arc 20"/>
          <p:cNvSpPr/>
          <p:nvPr/>
        </p:nvSpPr>
        <p:spPr>
          <a:xfrm>
            <a:off x="1475656" y="1337042"/>
            <a:ext cx="992062" cy="992062"/>
          </a:xfrm>
          <a:prstGeom prst="arc">
            <a:avLst>
              <a:gd name="adj1" fmla="val 21576842"/>
              <a:gd name="adj2" fmla="val 537728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r>
              <a:rPr lang="fr-FR" b="1" dirty="0" smtClean="0">
                <a:solidFill>
                  <a:srgbClr val="FF0000"/>
                </a:solidFill>
              </a:rPr>
              <a:t>↓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3" name="Arc 22"/>
          <p:cNvSpPr/>
          <p:nvPr/>
        </p:nvSpPr>
        <p:spPr>
          <a:xfrm>
            <a:off x="2499818" y="1337041"/>
            <a:ext cx="992062" cy="992062"/>
          </a:xfrm>
          <a:prstGeom prst="arc">
            <a:avLst>
              <a:gd name="adj1" fmla="val 21576842"/>
              <a:gd name="adj2" fmla="val 5377286"/>
            </a:avLst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92380" y="1413740"/>
            <a:ext cx="560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</a:t>
            </a:r>
            <a:endParaRPr lang="fr-F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580822" y="1428505"/>
            <a:ext cx="873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half-metal</a:t>
            </a:r>
            <a:endParaRPr lang="fr-F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682245" y="1336465"/>
            <a:ext cx="1294392" cy="470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fr-FR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semi-</a:t>
            </a:r>
            <a:r>
              <a:rPr lang="fr-FR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conductor</a:t>
            </a:r>
            <a:endParaRPr lang="fr-FR" sz="1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r>
              <a:rPr lang="fr-FR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insulator</a:t>
            </a:r>
            <a:endParaRPr lang="fr-F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0000">
            <a:off x="1361767" y="1953207"/>
            <a:ext cx="534516" cy="414868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00000">
            <a:off x="1242662" y="1610075"/>
            <a:ext cx="479896" cy="414868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179" y="1279652"/>
            <a:ext cx="1590272" cy="265518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-87260"/>
            <a:ext cx="8229600" cy="905196"/>
          </a:xfrm>
        </p:spPr>
        <p:txBody>
          <a:bodyPr>
            <a:normAutofit/>
          </a:bodyPr>
          <a:lstStyle/>
          <a:p>
            <a:r>
              <a:rPr lang="en-GB" sz="2000" dirty="0"/>
              <a:t>Signature of bulk </a:t>
            </a:r>
            <a:r>
              <a:rPr lang="en-GB" sz="2000" dirty="0" smtClean="0"/>
              <a:t>half-metallicity in </a:t>
            </a:r>
            <a:r>
              <a:rPr lang="fr-FR" sz="2000" dirty="0" smtClean="0"/>
              <a:t>Fe</a:t>
            </a:r>
            <a:r>
              <a:rPr lang="fr-FR" sz="2000" baseline="-25000" dirty="0" smtClean="0"/>
              <a:t>3</a:t>
            </a:r>
            <a:r>
              <a:rPr lang="fr-FR" sz="2000" dirty="0" smtClean="0"/>
              <a:t>O</a:t>
            </a:r>
            <a:r>
              <a:rPr lang="fr-FR" sz="2000" baseline="-25000" dirty="0" smtClean="0"/>
              <a:t>4</a:t>
            </a:r>
            <a:r>
              <a:rPr lang="fr-FR" sz="2000" dirty="0" smtClean="0"/>
              <a:t> </a:t>
            </a:r>
            <a:r>
              <a:rPr lang="fr-FR" sz="2000" dirty="0"/>
              <a:t>(</a:t>
            </a:r>
            <a:r>
              <a:rPr lang="fr-FR" sz="2000" dirty="0" err="1"/>
              <a:t>magnetite</a:t>
            </a:r>
            <a:r>
              <a:rPr lang="fr-FR" sz="2000" dirty="0" smtClean="0"/>
              <a:t>)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from </a:t>
            </a:r>
            <a:r>
              <a:rPr lang="en-GB" sz="2000" dirty="0"/>
              <a:t>sub-</a:t>
            </a:r>
            <a:r>
              <a:rPr lang="en-GB" sz="2000" dirty="0" err="1"/>
              <a:t>ps</a:t>
            </a:r>
            <a:r>
              <a:rPr lang="en-GB" sz="2000" dirty="0"/>
              <a:t> electron spin </a:t>
            </a:r>
            <a:r>
              <a:rPr lang="en-GB" sz="2000" dirty="0" smtClean="0"/>
              <a:t>dynamics</a:t>
            </a:r>
            <a:endParaRPr lang="fr-FR" sz="2000" dirty="0"/>
          </a:p>
        </p:txBody>
      </p:sp>
      <p:sp>
        <p:nvSpPr>
          <p:cNvPr id="3" name="ZoneTexte 2"/>
          <p:cNvSpPr txBox="1"/>
          <p:nvPr/>
        </p:nvSpPr>
        <p:spPr>
          <a:xfrm>
            <a:off x="4169941" y="1306267"/>
            <a:ext cx="4778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</a:t>
            </a:r>
            <a:r>
              <a:rPr lang="fr-FR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time-, spin-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resolved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photoemission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dynamics</a:t>
            </a: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4449543" y="3556999"/>
                <a:ext cx="5117976" cy="492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Time-</a:t>
                </a:r>
                <a:r>
                  <a:rPr lang="fr-FR" sz="16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dependent</a:t>
                </a:r>
                <a:r>
                  <a:rPr lang="fr-FR" sz="16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spin </a:t>
                </a:r>
                <a:r>
                  <a:rPr lang="fr-FR" sz="16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polarization</a:t>
                </a:r>
                <a14:m>
                  <m:oMath xmlns:m="http://schemas.openxmlformats.org/officeDocument/2006/math">
                    <m:r>
                      <a:rPr lang="fr-FR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fr-FR" sz="1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6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fr-FR" sz="16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↑</m:t>
                            </m:r>
                          </m:sub>
                        </m:sSub>
                        <m:d>
                          <m:dPr>
                            <m:ctrlPr>
                              <a:rPr lang="fr-FR" sz="16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600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FR" sz="1600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𝐹</m:t>
                                </m:r>
                              </m:sub>
                            </m:sSub>
                          </m:e>
                        </m:d>
                        <m:r>
                          <a:rPr lang="fr-FR" sz="1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sz="16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fr-FR" sz="16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↓</m:t>
                            </m:r>
                          </m:sub>
                        </m:sSub>
                        <m:d>
                          <m:dPr>
                            <m:ctrlPr>
                              <a:rPr lang="fr-FR" sz="16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600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FR" sz="1600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𝐹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fr-FR" sz="16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fr-FR" sz="16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↑</m:t>
                            </m:r>
                          </m:sub>
                        </m:sSub>
                        <m:d>
                          <m:dPr>
                            <m:ctrlPr>
                              <a:rPr lang="fr-FR" sz="16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600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FR" sz="1600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𝐹</m:t>
                                </m:r>
                              </m:sub>
                            </m:sSub>
                          </m:e>
                        </m:d>
                        <m:r>
                          <a:rPr lang="fr-FR" sz="1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FR" sz="16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fr-FR" sz="16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↓</m:t>
                            </m:r>
                          </m:sub>
                        </m:sSub>
                        <m:d>
                          <m:dPr>
                            <m:ctrlPr>
                              <a:rPr lang="fr-FR" sz="16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600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FR" sz="1600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𝐹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fr-FR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543" y="3556999"/>
                <a:ext cx="5117976" cy="492379"/>
              </a:xfrm>
              <a:prstGeom prst="rect">
                <a:avLst/>
              </a:prstGeom>
              <a:blipFill rotWithShape="0">
                <a:blip r:embed="rId5"/>
                <a:stretch>
                  <a:fillRect l="-7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Imag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837" y="3804384"/>
            <a:ext cx="3777661" cy="250444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719421" y="3803189"/>
            <a:ext cx="2122632" cy="30777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TOF-SPIN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ATTOLAB users meeting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-88777" y="898348"/>
            <a:ext cx="9324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GB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half-metal : metal and insulator </a:t>
            </a:r>
            <a:r>
              <a:rPr lang="en-GB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same time</a:t>
            </a:r>
            <a:r>
              <a:rPr lang="en-GB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depending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spin 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</a:t>
            </a:r>
          </a:p>
        </p:txBody>
      </p:sp>
    </p:spTree>
    <p:extLst>
      <p:ext uri="{BB962C8B-B14F-4D97-AF65-F5344CB8AC3E}">
        <p14:creationId xmlns:p14="http://schemas.microsoft.com/office/powerpoint/2010/main" val="403525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  <p:bldP spid="19" grpId="0" animBg="1"/>
      <p:bldP spid="21" grpId="0" animBg="1"/>
      <p:bldP spid="25" grpId="0"/>
      <p:bldP spid="3" grpId="0"/>
      <p:bldP spid="4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87"/>
          <p:cNvSpPr/>
          <p:nvPr/>
        </p:nvSpPr>
        <p:spPr>
          <a:xfrm>
            <a:off x="971600" y="244464"/>
            <a:ext cx="65" cy="461665"/>
          </a:xfrm>
          <a:prstGeom prst="rect">
            <a:avLst/>
          </a:prstGeom>
          <a:ln w="12700">
            <a:miter lim="400000"/>
          </a:ln>
          <a:effectLst>
            <a:outerShdw blurRad="127000" dist="50800" dir="3060000" rotWithShape="0">
              <a:srgbClr val="949494">
                <a:alpha val="75000"/>
              </a:srgbClr>
            </a:outerShdw>
          </a:effectLst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3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endParaRPr sz="3000" dirty="0">
              <a:solidFill>
                <a:prstClr val="white"/>
              </a:solidFill>
            </a:endParaRPr>
          </a:p>
        </p:txBody>
      </p:sp>
      <p:pic>
        <p:nvPicPr>
          <p:cNvPr id="14" name="Picture 16" descr="2013-12-04_C2_05414_l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6" y="2779989"/>
            <a:ext cx="2857500" cy="1905953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r-FR" sz="2800" dirty="0" smtClean="0"/>
              <a:t>LOA : </a:t>
            </a:r>
            <a:r>
              <a:rPr lang="fr-FR" sz="2800" dirty="0" err="1" smtClean="0"/>
              <a:t>coherent</a:t>
            </a:r>
            <a:r>
              <a:rPr lang="fr-FR" sz="2800" dirty="0" smtClean="0"/>
              <a:t> e</a:t>
            </a:r>
            <a:r>
              <a:rPr lang="fr-FR" sz="2800" baseline="30000" dirty="0" smtClean="0"/>
              <a:t>-</a:t>
            </a:r>
            <a:r>
              <a:rPr lang="fr-FR" sz="2800" dirty="0" smtClean="0"/>
              <a:t> </a:t>
            </a:r>
            <a:r>
              <a:rPr lang="fr-FR" sz="2800" dirty="0" err="1" smtClean="0"/>
              <a:t>dynamics</a:t>
            </a:r>
            <a:r>
              <a:rPr lang="fr-FR" sz="2800" dirty="0" smtClean="0"/>
              <a:t> in plasmas</a:t>
            </a:r>
            <a:endParaRPr lang="fr-FR" sz="2800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ATTOLAB users meeting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0953-9385-4921-8541-C184D6706E8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68313" y="2418120"/>
            <a:ext cx="18717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SalleNoire</a:t>
            </a:r>
            <a:r>
              <a:rPr lang="fr-FR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2.0</a:t>
            </a:r>
            <a:endParaRPr lang="fr-F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183" y="2779991"/>
            <a:ext cx="2501265" cy="18771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92894" y="4679087"/>
            <a:ext cx="23038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Pulse </a:t>
            </a:r>
            <a:r>
              <a:rPr lang="fr-FR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postcompression</a:t>
            </a:r>
            <a:endParaRPr lang="fr-FR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ctr"/>
            <a:r>
              <a:rPr lang="fr-FR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 </a:t>
            </a:r>
            <a:r>
              <a:rPr lang="fr-FR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hollow</a:t>
            </a:r>
            <a:r>
              <a:rPr lang="fr-FR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fiber</a:t>
            </a:r>
            <a:endParaRPr lang="fr-FR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692246"/>
              </p:ext>
            </p:extLst>
          </p:nvPr>
        </p:nvGraphicFramePr>
        <p:xfrm>
          <a:off x="71597" y="1196752"/>
          <a:ext cx="8999820" cy="901460"/>
        </p:xfrm>
        <a:graphic>
          <a:graphicData uri="http://schemas.openxmlformats.org/drawingml/2006/table">
            <a:tbl>
              <a:tblPr firstRow="1" bandRow="1"/>
              <a:tblGrid>
                <a:gridCol w="1389747"/>
                <a:gridCol w="1849433"/>
                <a:gridCol w="1800200"/>
                <a:gridCol w="1368152"/>
                <a:gridCol w="1512168"/>
                <a:gridCol w="1080120"/>
              </a:tblGrid>
              <a:tr h="2594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kern="1200" dirty="0" smtClean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laser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kern="1200" dirty="0" err="1" smtClean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energy</a:t>
                      </a:r>
                      <a:r>
                        <a:rPr lang="fr-FR" sz="1400" b="1" kern="1200" dirty="0" smtClean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400" b="1" kern="1200" dirty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fr-FR" sz="1400" b="1" kern="1200" dirty="0" smtClean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 on </a:t>
                      </a:r>
                      <a:r>
                        <a:rPr lang="fr-FR" sz="1400" b="1" kern="1200" dirty="0" err="1" smtClean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target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kern="1200" dirty="0" smtClean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duration / </a:t>
                      </a:r>
                      <a:r>
                        <a:rPr lang="fr-FR" sz="1400" b="1" kern="1200" dirty="0" err="1" smtClean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reprate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kern="1200" dirty="0" err="1" smtClean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contrast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kern="1200" dirty="0" smtClean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CEP fluctuation 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kern="1200" dirty="0" smtClean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operating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Salle Noire </a:t>
                      </a:r>
                      <a:r>
                        <a:rPr lang="fr-FR" sz="14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2.0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400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2.5 </a:t>
                      </a:r>
                      <a:r>
                        <a:rPr lang="fr-FR" sz="1400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mJ</a:t>
                      </a:r>
                      <a:r>
                        <a:rPr lang="fr-FR" sz="1400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/ ~ 10</a:t>
                      </a:r>
                      <a:r>
                        <a:rPr lang="fr-FR" sz="1400" kern="1200" baseline="300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</a:t>
                      </a:r>
                      <a:r>
                        <a:rPr lang="fr-FR" sz="1400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400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W/cm</a:t>
                      </a:r>
                      <a:r>
                        <a:rPr lang="fr-FR" sz="1400" kern="1200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24fs - </a:t>
                      </a:r>
                      <a:r>
                        <a:rPr lang="fr-FR" sz="1400" u="none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3.5 </a:t>
                      </a:r>
                      <a:r>
                        <a:rPr lang="fr-FR" sz="1400" u="none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fs</a:t>
                      </a:r>
                      <a:r>
                        <a:rPr lang="fr-FR" sz="14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/ 1 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kHz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&gt;10</a:t>
                      </a:r>
                      <a:r>
                        <a:rPr lang="fr-FR" sz="1400" kern="1200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fr-FR" sz="1400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400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(à 10 </a:t>
                      </a:r>
                      <a:r>
                        <a:rPr lang="fr-FR" sz="1400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ps</a:t>
                      </a:r>
                      <a:r>
                        <a:rPr lang="fr-FR" sz="1400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&lt;350 </a:t>
                      </a:r>
                      <a:r>
                        <a:rPr lang="fr-FR" sz="14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mrad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2016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659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Salle Noire 3.0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400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fr-FR" sz="1400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mJ</a:t>
                      </a:r>
                      <a:r>
                        <a:rPr lang="fr-FR" sz="1400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/ &gt; </a:t>
                      </a:r>
                      <a:r>
                        <a:rPr lang="fr-FR" sz="1400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fr-FR" sz="1400" kern="1200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</a:t>
                      </a:r>
                      <a:r>
                        <a:rPr lang="fr-FR" sz="1400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W/cm</a:t>
                      </a:r>
                      <a:r>
                        <a:rPr lang="fr-FR" sz="1400" kern="1200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20fs – </a:t>
                      </a:r>
                      <a:r>
                        <a:rPr lang="fr-FR" sz="1400" u="none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fr-FR" sz="1400" u="none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fs</a:t>
                      </a:r>
                      <a:r>
                        <a:rPr lang="fr-FR" sz="14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/ 1 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kHz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&gt;10</a:t>
                      </a:r>
                      <a:r>
                        <a:rPr lang="fr-FR" sz="1400" kern="1200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fr-FR" sz="1400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400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(à 10 </a:t>
                      </a:r>
                      <a:r>
                        <a:rPr lang="fr-FR" sz="1400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ps</a:t>
                      </a:r>
                      <a:r>
                        <a:rPr lang="fr-FR" sz="1400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&lt;200 </a:t>
                      </a:r>
                      <a:r>
                        <a:rPr lang="fr-FR" sz="14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mrad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2018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</a:tbl>
          </a:graphicData>
        </a:graphic>
      </p:graphicFrame>
      <p:pic>
        <p:nvPicPr>
          <p:cNvPr id="22" name="Imag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448" y="2766754"/>
            <a:ext cx="3703914" cy="2902321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5759049" y="5690253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841875" algn="l"/>
              </a:tabLst>
            </a:pPr>
            <a:r>
              <a:rPr lang="fr-FR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laser-plasma interaction </a:t>
            </a:r>
            <a:r>
              <a:rPr lang="fr-FR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  <a:endParaRPr lang="fr-FR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5876" y="685022"/>
            <a:ext cx="85166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12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F. </a:t>
            </a:r>
            <a:r>
              <a:rPr lang="fr-FR" sz="12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Boehle</a:t>
            </a:r>
            <a:r>
              <a:rPr lang="fr-FR" sz="12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S. Haessler, M. </a:t>
            </a:r>
            <a:r>
              <a:rPr lang="fr-FR" sz="12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Lozano</a:t>
            </a:r>
            <a:r>
              <a:rPr lang="fr-FR" sz="12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J.-B. </a:t>
            </a:r>
            <a:r>
              <a:rPr lang="fr-FR" sz="12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Margoto</a:t>
            </a:r>
            <a:r>
              <a:rPr lang="fr-FR" sz="12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B. Mercier, N. </a:t>
            </a:r>
            <a:r>
              <a:rPr lang="fr-FR" sz="12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Naumova</a:t>
            </a:r>
            <a:r>
              <a:rPr lang="fr-FR" sz="12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J.-P. Rousseau, </a:t>
            </a:r>
            <a:r>
              <a:rPr lang="fr-FR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 Thévenet, R</a:t>
            </a:r>
            <a:r>
              <a:rPr lang="fr-FR" sz="12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Lopez-Martens</a:t>
            </a:r>
            <a:endParaRPr lang="fr-FR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64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00" y="1213520"/>
            <a:ext cx="3600000" cy="270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200" y="1213520"/>
            <a:ext cx="3600000" cy="27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6616" y="838125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Gill Sans MT"/>
                <a:cs typeface="Gill Sans MT"/>
              </a:rPr>
              <a:t>3.5 </a:t>
            </a:r>
            <a:r>
              <a:rPr lang="de-DE" dirty="0" err="1" smtClean="0">
                <a:latin typeface="Gill Sans MT"/>
                <a:cs typeface="Gill Sans MT"/>
              </a:rPr>
              <a:t>fs</a:t>
            </a:r>
            <a:r>
              <a:rPr lang="de-DE" dirty="0" smtClean="0">
                <a:latin typeface="Gill Sans MT"/>
                <a:cs typeface="Gill Sans MT"/>
              </a:rPr>
              <a:t> ; </a:t>
            </a:r>
            <a:r>
              <a:rPr lang="de-DE" dirty="0">
                <a:latin typeface="Gill Sans MT"/>
                <a:cs typeface="Gill Sans MT"/>
              </a:rPr>
              <a:t>a</a:t>
            </a:r>
            <a:r>
              <a:rPr lang="de-DE" baseline="-25000" dirty="0">
                <a:latin typeface="Gill Sans MT"/>
                <a:cs typeface="Gill Sans MT"/>
              </a:rPr>
              <a:t>0</a:t>
            </a:r>
            <a:r>
              <a:rPr lang="de-DE" dirty="0">
                <a:latin typeface="Gill Sans MT"/>
                <a:cs typeface="Gill Sans MT"/>
              </a:rPr>
              <a:t>~ 2 / I = 1.10</a:t>
            </a:r>
            <a:r>
              <a:rPr lang="de-DE" baseline="30000" dirty="0">
                <a:latin typeface="Gill Sans MT"/>
                <a:cs typeface="Gill Sans MT"/>
              </a:rPr>
              <a:t>19 </a:t>
            </a:r>
            <a:r>
              <a:rPr lang="de-DE" dirty="0" smtClean="0">
                <a:latin typeface="Gill Sans MT"/>
                <a:cs typeface="Gill Sans MT"/>
              </a:rPr>
              <a:t>W/cm</a:t>
            </a:r>
            <a:r>
              <a:rPr lang="de-DE" baseline="30000" dirty="0" smtClean="0">
                <a:latin typeface="Gill Sans MT"/>
                <a:cs typeface="Gill Sans MT"/>
              </a:rPr>
              <a:t>2 </a:t>
            </a:r>
            <a:r>
              <a:rPr lang="de-DE" dirty="0" smtClean="0">
                <a:latin typeface="Gill Sans MT"/>
                <a:cs typeface="Gill Sans MT"/>
              </a:rPr>
              <a:t>; Long </a:t>
            </a:r>
            <a:r>
              <a:rPr lang="de-DE" dirty="0" err="1" smtClean="0">
                <a:latin typeface="Gill Sans MT"/>
                <a:cs typeface="Gill Sans MT"/>
              </a:rPr>
              <a:t>gradient</a:t>
            </a:r>
            <a:r>
              <a:rPr lang="de-DE" dirty="0" smtClean="0">
                <a:latin typeface="Gill Sans MT"/>
                <a:cs typeface="Gill Sans MT"/>
              </a:rPr>
              <a:t> </a:t>
            </a:r>
            <a:r>
              <a:rPr lang="de-DE" dirty="0">
                <a:latin typeface="Gill Sans MT"/>
                <a:cs typeface="Gill Sans MT"/>
              </a:rPr>
              <a:t>= 0.1</a:t>
            </a:r>
            <a:r>
              <a:rPr lang="el-GR" dirty="0" smtClean="0">
                <a:latin typeface="Arial"/>
                <a:cs typeface="Arial"/>
              </a:rPr>
              <a:t>λ</a:t>
            </a:r>
            <a:r>
              <a:rPr lang="fr-FR" dirty="0" smtClean="0">
                <a:latin typeface="Arial"/>
                <a:cs typeface="Arial"/>
              </a:rPr>
              <a:t> </a:t>
            </a:r>
            <a:r>
              <a:rPr lang="de-DE" dirty="0" smtClean="0">
                <a:latin typeface="Gill Sans MT"/>
                <a:cs typeface="Gill Sans MT"/>
              </a:rPr>
              <a:t>; </a:t>
            </a:r>
            <a:r>
              <a:rPr lang="de-DE" dirty="0">
                <a:latin typeface="Gill Sans MT"/>
                <a:cs typeface="Gill Sans MT"/>
              </a:rPr>
              <a:t>CEP locked during one sequence </a:t>
            </a:r>
          </a:p>
        </p:txBody>
      </p:sp>
      <p:grpSp>
        <p:nvGrpSpPr>
          <p:cNvPr id="2" name="Group 20"/>
          <p:cNvGrpSpPr/>
          <p:nvPr/>
        </p:nvGrpSpPr>
        <p:grpSpPr>
          <a:xfrm>
            <a:off x="107504" y="3861048"/>
            <a:ext cx="9001000" cy="1927173"/>
            <a:chOff x="380998" y="3138699"/>
            <a:chExt cx="8465730" cy="1927173"/>
          </a:xfrm>
        </p:grpSpPr>
        <p:sp>
          <p:nvSpPr>
            <p:cNvPr id="11" name="TextBox 10"/>
            <p:cNvSpPr txBox="1"/>
            <p:nvPr/>
          </p:nvSpPr>
          <p:spPr>
            <a:xfrm>
              <a:off x="2581417" y="3138699"/>
              <a:ext cx="36491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de-DE" sz="1600" dirty="0">
                  <a:latin typeface="Gill Sans MT"/>
                  <a:cs typeface="Gill Sans MT"/>
                </a:rPr>
                <a:t>PIC </a:t>
              </a:r>
              <a:r>
                <a:rPr lang="de-DE" sz="1600" dirty="0" err="1">
                  <a:latin typeface="Gill Sans MT"/>
                  <a:cs typeface="Gill Sans MT"/>
                </a:rPr>
                <a:t>simulations</a:t>
              </a:r>
              <a:r>
                <a:rPr lang="de-DE" sz="1600" dirty="0">
                  <a:latin typeface="Gill Sans MT"/>
                  <a:cs typeface="Gill Sans MT"/>
                </a:rPr>
                <a:t> </a:t>
              </a:r>
              <a:r>
                <a:rPr lang="de-DE" sz="1600" dirty="0" err="1">
                  <a:latin typeface="Gill Sans MT"/>
                  <a:cs typeface="Gill Sans MT"/>
                </a:rPr>
                <a:t>by</a:t>
              </a:r>
              <a:r>
                <a:rPr lang="de-DE" sz="1600" dirty="0">
                  <a:latin typeface="Gill Sans MT"/>
                  <a:cs typeface="Gill Sans MT"/>
                </a:rPr>
                <a:t> Maxence </a:t>
              </a:r>
              <a:r>
                <a:rPr lang="de-DE" sz="1600" dirty="0" err="1">
                  <a:latin typeface="Gill Sans MT"/>
                  <a:cs typeface="Gill Sans MT"/>
                </a:rPr>
                <a:t>Thévenet</a:t>
              </a:r>
              <a:r>
                <a:rPr lang="de-DE" sz="1600" dirty="0">
                  <a:latin typeface="Gill Sans MT"/>
                  <a:cs typeface="Gill Sans MT"/>
                </a:rPr>
                <a:t> :</a:t>
              </a:r>
            </a:p>
          </p:txBody>
        </p:sp>
        <p:grpSp>
          <p:nvGrpSpPr>
            <p:cNvPr id="6" name="Group 16"/>
            <p:cNvGrpSpPr/>
            <p:nvPr/>
          </p:nvGrpSpPr>
          <p:grpSpPr>
            <a:xfrm>
              <a:off x="4648193" y="3790949"/>
              <a:ext cx="4198535" cy="1274923"/>
              <a:chOff x="4648193" y="3848751"/>
              <a:chExt cx="4198535" cy="1274923"/>
            </a:xfrm>
          </p:grpSpPr>
          <p:pic>
            <p:nvPicPr>
              <p:cNvPr id="9" name="Image 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6" t="77908" r="1759"/>
              <a:stretch/>
            </p:blipFill>
            <p:spPr>
              <a:xfrm>
                <a:off x="4648193" y="3848751"/>
                <a:ext cx="4198535" cy="1274923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5105400" y="3943350"/>
                <a:ext cx="183385" cy="267184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none" lIns="36000" tIns="36000" rIns="36000" bIns="36000" rtlCol="0">
                <a:spAutoFit/>
              </a:bodyPr>
              <a:lstStyle/>
              <a:p>
                <a:r>
                  <a:rPr lang="de-DE" sz="1200" dirty="0">
                    <a:solidFill>
                      <a:schemeClr val="bg1"/>
                    </a:solidFill>
                    <a:latin typeface="Gill Sans MT"/>
                    <a:cs typeface="Gill Sans MT"/>
                  </a:rPr>
                  <a:t>in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133773" y="3934655"/>
                <a:ext cx="290712" cy="257369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none" lIns="36000" tIns="36000" rIns="36000" bIns="36000" rtlCol="0">
                <a:spAutoFit/>
              </a:bodyPr>
              <a:lstStyle/>
              <a:p>
                <a:r>
                  <a:rPr lang="de-DE" sz="1200" dirty="0">
                    <a:solidFill>
                      <a:schemeClr val="bg1"/>
                    </a:solidFill>
                    <a:latin typeface="Gill Sans MT"/>
                    <a:cs typeface="Gill Sans MT"/>
                  </a:rPr>
                  <a:t>out</a:t>
                </a:r>
              </a:p>
            </p:txBody>
          </p:sp>
        </p:grpSp>
        <p:grpSp>
          <p:nvGrpSpPr>
            <p:cNvPr id="8" name="Group 19"/>
            <p:cNvGrpSpPr/>
            <p:nvPr/>
          </p:nvGrpSpPr>
          <p:grpSpPr>
            <a:xfrm>
              <a:off x="380998" y="3790949"/>
              <a:ext cx="4198535" cy="1274923"/>
              <a:chOff x="380998" y="3790949"/>
              <a:chExt cx="4198535" cy="1274923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80998" y="3790949"/>
                <a:ext cx="4198535" cy="1171046"/>
                <a:chOff x="380998" y="3867149"/>
                <a:chExt cx="4198535" cy="1171046"/>
              </a:xfrm>
            </p:grpSpPr>
            <p:pic>
              <p:nvPicPr>
                <p:cNvPr id="10" name="Image 4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86" t="39136" r="1759" b="40572"/>
                <a:stretch/>
              </p:blipFill>
              <p:spPr>
                <a:xfrm>
                  <a:off x="380998" y="3867149"/>
                  <a:ext cx="4198535" cy="1171046"/>
                </a:xfrm>
                <a:prstGeom prst="rect">
                  <a:avLst/>
                </a:prstGeom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>
                  <a:off x="874382" y="3971927"/>
                  <a:ext cx="183385" cy="267184"/>
                </a:xfrm>
                <a:prstGeom prst="rect">
                  <a:avLst/>
                </a:prstGeom>
                <a:solidFill>
                  <a:srgbClr val="000000"/>
                </a:solidFill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r>
                    <a:rPr lang="de-DE" sz="1200" dirty="0">
                      <a:solidFill>
                        <a:schemeClr val="bg1"/>
                      </a:solidFill>
                      <a:latin typeface="Gill Sans MT"/>
                      <a:cs typeface="Gill Sans MT"/>
                    </a:rPr>
                    <a:t>in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2857422" y="3981742"/>
                  <a:ext cx="290712" cy="257369"/>
                </a:xfrm>
                <a:prstGeom prst="rect">
                  <a:avLst/>
                </a:prstGeom>
                <a:solidFill>
                  <a:srgbClr val="000000"/>
                </a:solidFill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r>
                    <a:rPr lang="de-DE" sz="1200" dirty="0">
                      <a:solidFill>
                        <a:schemeClr val="bg1"/>
                      </a:solidFill>
                      <a:latin typeface="Gill Sans MT"/>
                      <a:cs typeface="Gill Sans MT"/>
                    </a:rPr>
                    <a:t>out</a:t>
                  </a:r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1425777" y="4819651"/>
                <a:ext cx="42198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t (</a:t>
                </a:r>
                <a:r>
                  <a:rPr lang="de-DE" sz="1000" dirty="0" err="1"/>
                  <a:t>fs</a:t>
                </a:r>
                <a:r>
                  <a:rPr lang="de-DE" sz="1000" dirty="0"/>
                  <a:t>)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474879" y="4819651"/>
                <a:ext cx="42198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t (</a:t>
                </a:r>
                <a:r>
                  <a:rPr lang="de-DE" sz="1000" dirty="0" err="1"/>
                  <a:t>fs</a:t>
                </a:r>
                <a:r>
                  <a:rPr lang="de-DE" sz="1000" dirty="0"/>
                  <a:t>)</a:t>
                </a:r>
              </a:p>
            </p:txBody>
          </p:sp>
        </p:grpSp>
      </p:grpSp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i="1" dirty="0">
                <a:latin typeface="Gill Sans MT" charset="0"/>
                <a:ea typeface="Gill Sans MT" charset="0"/>
                <a:cs typeface="Gill Sans MT" charset="0"/>
              </a:rPr>
              <a:t>SHHG relativiste @ 1 kHz - Contrôle via </a:t>
            </a:r>
            <a:r>
              <a:rPr lang="fr-FR" sz="2800" b="1" i="1" dirty="0" smtClean="0">
                <a:latin typeface="Gill Sans MT" charset="0"/>
                <a:ea typeface="Gill Sans MT" charset="0"/>
                <a:cs typeface="Gill Sans MT" charset="0"/>
              </a:rPr>
              <a:t>CEP</a:t>
            </a:r>
            <a:endParaRPr lang="fr-FR" sz="280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ATTOLAB users meeting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558574" y="4224755"/>
            <a:ext cx="12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IR (~ "sin" )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5022573" y="4189056"/>
            <a:ext cx="1275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IR (~ "cos" )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2631848" y="423986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XUV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7212711" y="424874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XUV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74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CeMOX</a:t>
            </a:r>
            <a:r>
              <a:rPr lang="fr-FR" dirty="0"/>
              <a:t> : </a:t>
            </a:r>
            <a:r>
              <a:rPr lang="fr-FR" dirty="0" err="1"/>
              <a:t>platform</a:t>
            </a:r>
            <a:r>
              <a:rPr lang="fr-FR" dirty="0"/>
              <a:t> for X-ray </a:t>
            </a:r>
            <a:r>
              <a:rPr lang="fr-FR" dirty="0" err="1"/>
              <a:t>optics</a:t>
            </a:r>
            <a:endParaRPr lang="fr-FR" sz="16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ATTOLAB users meeting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611" y="1823590"/>
            <a:ext cx="28550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fr-F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</a:t>
            </a:r>
            <a:r>
              <a:rPr lang="fr-F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</a:p>
          <a:p>
            <a:r>
              <a:rPr lang="fr-FR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Cathodic</a:t>
            </a:r>
            <a:r>
              <a:rPr lang="fr-FR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magnetron</a:t>
            </a:r>
            <a:r>
              <a:rPr lang="fr-F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sputtering</a:t>
            </a:r>
            <a:endParaRPr lang="fr-F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6" name="Obje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6551648"/>
              </p:ext>
            </p:extLst>
          </p:nvPr>
        </p:nvGraphicFramePr>
        <p:xfrm>
          <a:off x="5148064" y="1553624"/>
          <a:ext cx="4249800" cy="389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" name="Graph" r:id="rId3" imgW="3399840" imgH="3113280" progId="Origin50.Graph">
                  <p:embed/>
                </p:oleObj>
              </mc:Choice>
              <mc:Fallback>
                <p:oleObj name="Graph" r:id="rId3" imgW="3399840" imgH="31132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48064" y="1553624"/>
                        <a:ext cx="4249800" cy="389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ZoneTexte 36"/>
          <p:cNvSpPr txBox="1"/>
          <p:nvPr/>
        </p:nvSpPr>
        <p:spPr>
          <a:xfrm>
            <a:off x="1018012" y="1386089"/>
            <a:ext cx="8260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XUV </a:t>
            </a:r>
            <a:r>
              <a:rPr lang="fr-FR" sz="16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multilayer</a:t>
            </a:r>
            <a:r>
              <a:rPr lang="fr-FR" sz="1600" b="1" dirty="0" smtClean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fr-FR" sz="16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irrors</a:t>
            </a:r>
            <a:r>
              <a:rPr lang="fr-FR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sz="16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broadband</a:t>
            </a:r>
            <a:r>
              <a:rPr lang="fr-FR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sz="16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fr-FR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broadband</a:t>
            </a:r>
            <a:r>
              <a:rPr lang="fr-FR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optics</a:t>
            </a:r>
            <a:r>
              <a:rPr lang="fr-FR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SE10 </a:t>
            </a:r>
            <a:r>
              <a:rPr lang="fr-FR" sz="16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</a:t>
            </a:r>
            <a:endParaRPr lang="fr-F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13" descr="P1020362mc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1" y="2361570"/>
            <a:ext cx="3060000" cy="22896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24235" y="717485"/>
            <a:ext cx="6847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C. Bourassin-Bouchet, S. de Rossi, E.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Meltchakov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F.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Delmotte - </a:t>
            </a:r>
            <a:r>
              <a:rPr lang="fr-FR" sz="1600" b="1" dirty="0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OPT2X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: M.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Dehlinger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e 15"/>
          <p:cNvGrpSpPr>
            <a:grpSpLocks noChangeAspect="1"/>
          </p:cNvGrpSpPr>
          <p:nvPr/>
        </p:nvGrpSpPr>
        <p:grpSpPr>
          <a:xfrm rot="1429785">
            <a:off x="3226390" y="2089501"/>
            <a:ext cx="2101753" cy="2693814"/>
            <a:chOff x="672315" y="1967589"/>
            <a:chExt cx="1789232" cy="2293265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58" t="-1" r="8784" b="732"/>
            <a:stretch/>
          </p:blipFill>
          <p:spPr>
            <a:xfrm rot="3984323">
              <a:off x="420298" y="2219606"/>
              <a:ext cx="2293265" cy="1789232"/>
            </a:xfrm>
            <a:prstGeom prst="rect">
              <a:avLst/>
            </a:prstGeom>
          </p:spPr>
        </p:pic>
        <p:sp>
          <p:nvSpPr>
            <p:cNvPr id="18" name="Ellipse 17"/>
            <p:cNvSpPr/>
            <p:nvPr/>
          </p:nvSpPr>
          <p:spPr>
            <a:xfrm>
              <a:off x="1320821" y="2289626"/>
              <a:ext cx="236727" cy="43833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/>
            <p:cNvSpPr>
              <a:spLocks noChangeAspect="1"/>
            </p:cNvSpPr>
            <p:nvPr/>
          </p:nvSpPr>
          <p:spPr>
            <a:xfrm>
              <a:off x="1380002" y="2399210"/>
              <a:ext cx="118364" cy="219167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2946738" y="4841554"/>
            <a:ext cx="2729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-segment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mirror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delay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line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658525" y="2394125"/>
            <a:ext cx="399148" cy="27699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fr-FR" dirty="0" smtClean="0">
                <a:solidFill>
                  <a:srgbClr val="9933FF"/>
                </a:solidFill>
              </a:rPr>
              <a:t>XUV</a:t>
            </a:r>
            <a:endParaRPr lang="fr-FR" dirty="0">
              <a:solidFill>
                <a:srgbClr val="9933FF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014956" y="2841905"/>
            <a:ext cx="182742" cy="27699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IR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92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4676" y="0"/>
            <a:ext cx="8229600" cy="609426"/>
          </a:xfrm>
        </p:spPr>
        <p:txBody>
          <a:bodyPr>
            <a:normAutofit/>
          </a:bodyPr>
          <a:lstStyle/>
          <a:p>
            <a:r>
              <a:rPr lang="fr-FR" sz="2800" dirty="0" smtClean="0"/>
              <a:t>ANR – </a:t>
            </a:r>
            <a:r>
              <a:rPr lang="fr-FR" sz="2800" dirty="0" err="1" smtClean="0"/>
              <a:t>mid-term</a:t>
            </a:r>
            <a:r>
              <a:rPr lang="fr-FR" sz="2800" dirty="0" smtClean="0"/>
              <a:t> </a:t>
            </a:r>
            <a:r>
              <a:rPr lang="fr-FR" sz="2800" dirty="0" err="1" smtClean="0"/>
              <a:t>evaluation</a:t>
            </a:r>
            <a:r>
              <a:rPr lang="fr-FR" sz="2800" dirty="0" smtClean="0"/>
              <a:t> (</a:t>
            </a:r>
            <a:r>
              <a:rPr lang="fr-FR" sz="2800" dirty="0" err="1" smtClean="0"/>
              <a:t>June</a:t>
            </a:r>
            <a:r>
              <a:rPr lang="fr-FR" sz="2800" dirty="0" smtClean="0"/>
              <a:t> 2017)</a:t>
            </a:r>
            <a:endParaRPr lang="fr-FR" sz="28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07/11/2017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ATTOLAB users meeting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675C-DEDD-8844-B3A6-AFE3A066CD20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2544" y="764704"/>
            <a:ext cx="912427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</a:t>
            </a:r>
            <a:r>
              <a:rPr lang="fr-FR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r>
              <a:rPr lang="fr-FR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</a:t>
            </a:r>
            <a:r>
              <a:rPr lang="fr-FR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Aft>
                <a:spcPts val="0"/>
              </a:spcAft>
            </a:pP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“ATTOLAB is a strong project that has the potential to generate innovative science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project is clearly well managed by a team of excellent researchers.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(…)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Overall, the project has well progressed and the team should be encouraged with some extra incentives.”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83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0"/>
            <a:ext cx="3600400" cy="792088"/>
          </a:xfrm>
        </p:spPr>
        <p:txBody>
          <a:bodyPr>
            <a:normAutofit/>
          </a:bodyPr>
          <a:lstStyle/>
          <a:p>
            <a:r>
              <a:rPr lang="fr-FR" sz="2800" dirty="0" smtClean="0"/>
              <a:t>Access 2017-2019 </a:t>
            </a:r>
            <a:endParaRPr lang="fr-FR" sz="28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ATTOLAB users meeting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E9E01-7695-49F3-8CDA-7F90DE8D52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968234"/>
              </p:ext>
            </p:extLst>
          </p:nvPr>
        </p:nvGraphicFramePr>
        <p:xfrm>
          <a:off x="251520" y="1060542"/>
          <a:ext cx="8568952" cy="1432354"/>
        </p:xfrm>
        <a:graphic>
          <a:graphicData uri="http://schemas.openxmlformats.org/drawingml/2006/table">
            <a:tbl>
              <a:tblPr firstRow="1" firstCol="1" bandRow="1"/>
              <a:tblGrid>
                <a:gridCol w="3600400"/>
                <a:gridCol w="1296144"/>
                <a:gridCol w="3672408"/>
              </a:tblGrid>
              <a:tr h="2278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access (%)</a:t>
                      </a:r>
                      <a:endParaRPr lang="fr-F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assessment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987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Laser R&amp;D maintenance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Steering</a:t>
                      </a:r>
                      <a:r>
                        <a:rPr lang="fr-F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6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Committee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7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Consortium programs + collaborations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Steering</a:t>
                      </a:r>
                      <a:r>
                        <a:rPr lang="fr-F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6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Committee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9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National/</a:t>
                      </a:r>
                      <a:r>
                        <a:rPr lang="fr-FR" sz="16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European</a:t>
                      </a:r>
                      <a:r>
                        <a:rPr lang="fr-FR" sz="16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/international </a:t>
                      </a:r>
                      <a:r>
                        <a:rPr lang="fr-FR" sz="16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users</a:t>
                      </a:r>
                      <a:endParaRPr lang="fr-FR" sz="16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fr-FR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External</a:t>
                      </a:r>
                      <a:r>
                        <a:rPr lang="fr-FR" sz="16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fr-FR" sz="1600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e.g</a:t>
                      </a:r>
                      <a:r>
                        <a:rPr lang="fr-FR" sz="16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., </a:t>
                      </a:r>
                      <a:r>
                        <a:rPr lang="fr-FR" sz="16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Laserlab</a:t>
                      </a:r>
                      <a:r>
                        <a:rPr lang="fr-FR" sz="16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fr-FR" sz="16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879770"/>
              </p:ext>
            </p:extLst>
          </p:nvPr>
        </p:nvGraphicFramePr>
        <p:xfrm>
          <a:off x="287524" y="3447851"/>
          <a:ext cx="8568951" cy="1537901"/>
        </p:xfrm>
        <a:graphic>
          <a:graphicData uri="http://schemas.openxmlformats.org/drawingml/2006/table">
            <a:tbl>
              <a:tblPr firstRow="1" firstCol="1" bandRow="1"/>
              <a:tblGrid>
                <a:gridCol w="2592288"/>
                <a:gridCol w="2088231"/>
                <a:gridCol w="1080120"/>
                <a:gridCol w="1781119"/>
                <a:gridCol w="1027193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SE1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SE10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Acces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start</a:t>
                      </a:r>
                      <a:endParaRPr lang="fr-F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weeks/y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Access start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weeks/y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4406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Laserlab</a:t>
                      </a:r>
                      <a:endParaRPr lang="fr-FR" sz="1800" b="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from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oct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from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National</a:t>
                      </a:r>
                      <a:endParaRPr lang="fr-FR" sz="1800" b="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(Call </a:t>
                      </a:r>
                      <a:r>
                        <a:rPr lang="en-US" sz="1800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LOA-CEA-CELIA)</a:t>
                      </a:r>
                      <a:endParaRPr lang="fr-FR" sz="1800" b="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2018-T4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2018-T4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287524" y="2973968"/>
            <a:ext cx="2767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LIDYL : </a:t>
            </a:r>
            <a:r>
              <a:rPr lang="fr-FR" sz="20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</a:t>
            </a:r>
            <a:endParaRPr lang="fr-FR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51520" y="5269745"/>
            <a:ext cx="2390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 : to </a:t>
            </a:r>
            <a:r>
              <a:rPr lang="fr-FR" sz="20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defined</a:t>
            </a:r>
            <a:endParaRPr lang="fr-FR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84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852465" y="-35565"/>
            <a:ext cx="4194652" cy="790443"/>
          </a:xfrm>
        </p:spPr>
        <p:txBody>
          <a:bodyPr>
            <a:normAutofit/>
          </a:bodyPr>
          <a:lstStyle/>
          <a:p>
            <a:pPr algn="ctr"/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fr-F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partners</a:t>
            </a: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– 3 sites</a:t>
            </a:r>
            <a:endParaRPr lang="fr-FR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ATTOLAB users meeting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6E1C1-E326-40C0-A574-95FD93054E88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65889"/>
              </p:ext>
            </p:extLst>
          </p:nvPr>
        </p:nvGraphicFramePr>
        <p:xfrm>
          <a:off x="35496" y="3225870"/>
          <a:ext cx="3024336" cy="20753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24336"/>
              </a:tblGrid>
              <a:tr h="3471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u="none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Gas</a:t>
                      </a:r>
                      <a:r>
                        <a:rPr lang="fr-FR" sz="1800" u="none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phase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61" marR="444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61" marR="444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u="none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Condensed phase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61" marR="444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841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800" u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61" marR="444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9" name="Imag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90" y="956639"/>
            <a:ext cx="2896569" cy="2170037"/>
          </a:xfrm>
          <a:prstGeom prst="rect">
            <a:avLst/>
          </a:prstGeom>
          <a:ln w="38100">
            <a:noFill/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313" b="16749"/>
          <a:stretch/>
        </p:blipFill>
        <p:spPr>
          <a:xfrm>
            <a:off x="3098732" y="989925"/>
            <a:ext cx="2751896" cy="2137771"/>
          </a:xfrm>
          <a:prstGeom prst="rect">
            <a:avLst/>
          </a:prstGeom>
          <a:ln w="28575">
            <a:noFill/>
          </a:ln>
        </p:spPr>
      </p:pic>
      <p:pic>
        <p:nvPicPr>
          <p:cNvPr id="30" name="Picture 16" descr="2013-12-04_C2_05414_l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0" y="973327"/>
            <a:ext cx="3238500" cy="2160080"/>
          </a:xfrm>
          <a:prstGeom prst="rect">
            <a:avLst/>
          </a:prstGeom>
          <a:ln w="28575">
            <a:noFill/>
          </a:ln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755" y="989925"/>
            <a:ext cx="558842" cy="64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http://iramis-i.cea.fr/Images/logos/lidyl-1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4" y="903513"/>
            <a:ext cx="940484" cy="52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8732" y="1016718"/>
            <a:ext cx="962722" cy="59441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00119" y="3153167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XUV </a:t>
            </a:r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Optics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59590" y="3186796"/>
            <a:ext cx="1120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Plasmas</a:t>
            </a:r>
            <a:endParaRPr lang="fr-FR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1181" y="3688757"/>
            <a:ext cx="1129142" cy="564572"/>
          </a:xfrm>
          <a:prstGeom prst="rect">
            <a:avLst/>
          </a:prstGeom>
          <a:noFill/>
        </p:spPr>
      </p:pic>
      <p:pic>
        <p:nvPicPr>
          <p:cNvPr id="25" name="Picture 28" descr="Afficher l'image d'origin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38" y="3667930"/>
            <a:ext cx="857143" cy="497143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t="2" r="73538" b="30008"/>
          <a:stretch>
            <a:fillRect/>
          </a:stretch>
        </p:blipFill>
        <p:spPr bwMode="auto">
          <a:xfrm>
            <a:off x="60504" y="4672825"/>
            <a:ext cx="831610" cy="49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" y="4648857"/>
            <a:ext cx="57912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ZoneTexte 27"/>
          <p:cNvSpPr txBox="1"/>
          <p:nvPr/>
        </p:nvSpPr>
        <p:spPr>
          <a:xfrm>
            <a:off x="1576766" y="4724586"/>
            <a:ext cx="883575" cy="400110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LPMS</a:t>
            </a:r>
            <a:endParaRPr lang="fr-FR" sz="20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4" descr="http://iramis-i.cea.fr/Images/logos/logoSPEC.gif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326" y="4652332"/>
            <a:ext cx="548640" cy="58293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60152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SE1-SE10 program 2017-2018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07/11/2017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ATTOLAB users meeting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675C-DEDD-8844-B3A6-AFE3A066CD20}" type="slidenum">
              <a:rPr lang="fr-FR" smtClean="0"/>
              <a:pPr/>
              <a:t>20</a:t>
            </a:fld>
            <a:endParaRPr lang="fr-FR"/>
          </a:p>
        </p:txBody>
      </p:sp>
      <p:graphicFrame>
        <p:nvGraphicFramePr>
          <p:cNvPr id="6" name="Tableau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819079455"/>
              </p:ext>
            </p:extLst>
          </p:nvPr>
        </p:nvGraphicFramePr>
        <p:xfrm>
          <a:off x="31554" y="836712"/>
          <a:ext cx="9004942" cy="4850944"/>
        </p:xfrm>
        <a:graphic>
          <a:graphicData uri="http://schemas.openxmlformats.org/drawingml/2006/table">
            <a:tbl>
              <a:tblPr firstRow="1" bandRow="1"/>
              <a:tblGrid>
                <a:gridCol w="354104"/>
                <a:gridCol w="4032360"/>
                <a:gridCol w="4618478"/>
              </a:tblGrid>
              <a:tr h="4221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673" marR="79673" marT="39837" marB="39837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SE1</a:t>
                      </a:r>
                      <a:endParaRPr lang="fr-FR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673" marR="79673" marT="39837" marB="398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SE10</a:t>
                      </a:r>
                      <a:endParaRPr lang="fr-FR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6289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2017-T3</a:t>
                      </a:r>
                    </a:p>
                  </a:txBody>
                  <a:tcPr marL="79673" marR="79673" marT="39837" marB="39837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126365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LIDYL-</a:t>
                      </a:r>
                      <a:r>
                        <a:rPr lang="en-US" sz="11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Atto</a:t>
                      </a:r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(A. </a:t>
                      </a:r>
                      <a:r>
                        <a:rPr lang="en-US" sz="11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Borot</a:t>
                      </a:r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P. </a:t>
                      </a:r>
                      <a:r>
                        <a:rPr lang="en-US" sz="11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Salières</a:t>
                      </a:r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): Temporal structure of electronic </a:t>
                      </a:r>
                      <a:r>
                        <a:rPr lang="en-US" sz="11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wavepacket</a:t>
                      </a:r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in resonant photoionization of atoms/molecules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6365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6365">
                        <a:spcAft>
                          <a:spcPts val="0"/>
                        </a:spcAft>
                      </a:pPr>
                      <a:r>
                        <a:rPr lang="fr-FR" sz="11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LIDYL-DYR (L. Poisson, B. Miranda) : </a:t>
                      </a:r>
                      <a:r>
                        <a:rPr lang="fr-FR" sz="11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dynamics</a:t>
                      </a:r>
                      <a:r>
                        <a:rPr lang="fr-FR" sz="11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fr-FR" sz="11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molecules</a:t>
                      </a:r>
                      <a:r>
                        <a:rPr lang="fr-FR" sz="11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: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6365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radicals - time-resolved PECD in chiral molecules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673" marR="79673" marT="39837" marB="398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9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T4</a:t>
                      </a:r>
                      <a:endParaRPr lang="fr-FR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673" marR="79673" marT="39837" marB="39837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0170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ISMO (D. </a:t>
                      </a:r>
                      <a:r>
                        <a:rPr lang="en-US" sz="11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Dowek</a:t>
                      </a:r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: Photoionization delay in molecules: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studies in the molecular frame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9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2018-T1</a:t>
                      </a:r>
                      <a:endParaRPr lang="fr-FR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673" marR="79673" marT="39837" marB="39837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0170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LPS (M. </a:t>
                      </a:r>
                      <a:r>
                        <a:rPr lang="en-US" sz="11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Marsi</a:t>
                      </a:r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: Dynamics in strongly correlated Mott-Hubbard materials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transitions métal-isolant photo-induites dans Sr2IrO4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9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T2</a:t>
                      </a:r>
                    </a:p>
                  </a:txBody>
                  <a:tcPr marL="79673" marR="79673" marT="39837" marB="39837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126365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LIDYL-</a:t>
                      </a:r>
                      <a:r>
                        <a:rPr lang="en-US" sz="11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Atto</a:t>
                      </a:r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(T. </a:t>
                      </a:r>
                      <a:r>
                        <a:rPr lang="en-US" sz="11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Ruchon</a:t>
                      </a:r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Highly nonlinear interactions of exotic fields with gases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6365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harmonic generation with OAM vis-IR field (T.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Ruchon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673" marR="79673" marT="39837" marB="398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LPMS (K. </a:t>
                      </a:r>
                      <a:r>
                        <a:rPr lang="en-US" sz="11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Hricovini</a:t>
                      </a:r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: BL commissioning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Time- &amp; spin-resolved electron dynamics in transition metal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dichalcogenides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(SrTiO3,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GeTeMn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9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T3</a:t>
                      </a:r>
                      <a:endParaRPr lang="fr-FR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673" marR="79673" marT="39837" marB="39837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126365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LSI (S. </a:t>
                      </a:r>
                      <a:r>
                        <a:rPr lang="en-US" sz="11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Guizard</a:t>
                      </a:r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: Time-resolved absorption and electron relaxation in dielectrics (Al2O3)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673" marR="79673" marT="39837" marB="398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9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T4</a:t>
                      </a:r>
                      <a:endParaRPr lang="fr-FR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673" marR="79673" marT="39837" marB="39837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126365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External user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673" marR="79673" marT="39837" marB="398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SPEC-LENSIS (N. Barrett) : </a:t>
                      </a:r>
                      <a:r>
                        <a:rPr lang="en-US" sz="11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PhotoEmission</a:t>
                      </a:r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US" sz="11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multiferroics</a:t>
                      </a:r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(X-PEEM </a:t>
                      </a:r>
                      <a:r>
                        <a:rPr lang="en-US" sz="11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MesoXcope</a:t>
                      </a:r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Etude de la structure de bande d’états excités dans BiFeO3</a:t>
                      </a:r>
                    </a:p>
                    <a:p>
                      <a:pPr marL="90170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9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2019-T1</a:t>
                      </a:r>
                    </a:p>
                  </a:txBody>
                  <a:tcPr marL="79673" marR="79673" marT="39837" marB="39837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126365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9673" marR="79673" marT="39837" marB="398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spcAft>
                          <a:spcPts val="0"/>
                        </a:spcAft>
                      </a:pPr>
                      <a:r>
                        <a:rPr lang="fr-FR" sz="14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External</a:t>
                      </a:r>
                      <a:r>
                        <a:rPr lang="fr-FR" sz="1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user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155847" y="5797879"/>
            <a:ext cx="88924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 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"Laser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 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maintenance" time: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CEP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stabilisation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sub20fs pulses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post-compression,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tunability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tunability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amplifiers…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93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1965"/>
            <a:ext cx="9144000" cy="4761530"/>
          </a:xfrm>
          <a:prstGeom prst="rect">
            <a:avLst/>
          </a:prstGeom>
        </p:spPr>
      </p:pic>
      <p:sp>
        <p:nvSpPr>
          <p:cNvPr id="18" name="Forme libre 17"/>
          <p:cNvSpPr/>
          <p:nvPr/>
        </p:nvSpPr>
        <p:spPr>
          <a:xfrm flipH="1">
            <a:off x="1170434" y="1984827"/>
            <a:ext cx="1468128" cy="1801445"/>
          </a:xfrm>
          <a:custGeom>
            <a:avLst/>
            <a:gdLst>
              <a:gd name="connsiteX0" fmla="*/ 0 w 467833"/>
              <a:gd name="connsiteY0" fmla="*/ 0 h 329651"/>
              <a:gd name="connsiteX1" fmla="*/ 138223 w 467833"/>
              <a:gd name="connsiteY1" fmla="*/ 116959 h 329651"/>
              <a:gd name="connsiteX2" fmla="*/ 180754 w 467833"/>
              <a:gd name="connsiteY2" fmla="*/ 138224 h 329651"/>
              <a:gd name="connsiteX3" fmla="*/ 223284 w 467833"/>
              <a:gd name="connsiteY3" fmla="*/ 170121 h 329651"/>
              <a:gd name="connsiteX4" fmla="*/ 255181 w 467833"/>
              <a:gd name="connsiteY4" fmla="*/ 180754 h 329651"/>
              <a:gd name="connsiteX5" fmla="*/ 318977 w 467833"/>
              <a:gd name="connsiteY5" fmla="*/ 233917 h 329651"/>
              <a:gd name="connsiteX6" fmla="*/ 350874 w 467833"/>
              <a:gd name="connsiteY6" fmla="*/ 244549 h 329651"/>
              <a:gd name="connsiteX7" fmla="*/ 372140 w 467833"/>
              <a:gd name="connsiteY7" fmla="*/ 265814 h 329651"/>
              <a:gd name="connsiteX8" fmla="*/ 404037 w 467833"/>
              <a:gd name="connsiteY8" fmla="*/ 276447 h 329651"/>
              <a:gd name="connsiteX9" fmla="*/ 425302 w 467833"/>
              <a:gd name="connsiteY9" fmla="*/ 308345 h 329651"/>
              <a:gd name="connsiteX10" fmla="*/ 467833 w 467833"/>
              <a:gd name="connsiteY10" fmla="*/ 329610 h 329651"/>
              <a:gd name="connsiteX0" fmla="*/ 0 w 467833"/>
              <a:gd name="connsiteY0" fmla="*/ 0 h 329651"/>
              <a:gd name="connsiteX1" fmla="*/ 138223 w 467833"/>
              <a:gd name="connsiteY1" fmla="*/ 116959 h 329651"/>
              <a:gd name="connsiteX2" fmla="*/ 180754 w 467833"/>
              <a:gd name="connsiteY2" fmla="*/ 138224 h 329651"/>
              <a:gd name="connsiteX3" fmla="*/ 223284 w 467833"/>
              <a:gd name="connsiteY3" fmla="*/ 170121 h 329651"/>
              <a:gd name="connsiteX4" fmla="*/ 255181 w 467833"/>
              <a:gd name="connsiteY4" fmla="*/ 180754 h 329651"/>
              <a:gd name="connsiteX5" fmla="*/ 318977 w 467833"/>
              <a:gd name="connsiteY5" fmla="*/ 233917 h 329651"/>
              <a:gd name="connsiteX6" fmla="*/ 350874 w 467833"/>
              <a:gd name="connsiteY6" fmla="*/ 244549 h 329651"/>
              <a:gd name="connsiteX7" fmla="*/ 404037 w 467833"/>
              <a:gd name="connsiteY7" fmla="*/ 276447 h 329651"/>
              <a:gd name="connsiteX8" fmla="*/ 425302 w 467833"/>
              <a:gd name="connsiteY8" fmla="*/ 308345 h 329651"/>
              <a:gd name="connsiteX9" fmla="*/ 467833 w 467833"/>
              <a:gd name="connsiteY9" fmla="*/ 329610 h 329651"/>
              <a:gd name="connsiteX0" fmla="*/ 0 w 467833"/>
              <a:gd name="connsiteY0" fmla="*/ 0 h 329651"/>
              <a:gd name="connsiteX1" fmla="*/ 138223 w 467833"/>
              <a:gd name="connsiteY1" fmla="*/ 116959 h 329651"/>
              <a:gd name="connsiteX2" fmla="*/ 180754 w 467833"/>
              <a:gd name="connsiteY2" fmla="*/ 138224 h 329651"/>
              <a:gd name="connsiteX3" fmla="*/ 223284 w 467833"/>
              <a:gd name="connsiteY3" fmla="*/ 170121 h 329651"/>
              <a:gd name="connsiteX4" fmla="*/ 318977 w 467833"/>
              <a:gd name="connsiteY4" fmla="*/ 233917 h 329651"/>
              <a:gd name="connsiteX5" fmla="*/ 350874 w 467833"/>
              <a:gd name="connsiteY5" fmla="*/ 244549 h 329651"/>
              <a:gd name="connsiteX6" fmla="*/ 404037 w 467833"/>
              <a:gd name="connsiteY6" fmla="*/ 276447 h 329651"/>
              <a:gd name="connsiteX7" fmla="*/ 425302 w 467833"/>
              <a:gd name="connsiteY7" fmla="*/ 308345 h 329651"/>
              <a:gd name="connsiteX8" fmla="*/ 467833 w 467833"/>
              <a:gd name="connsiteY8" fmla="*/ 329610 h 329651"/>
              <a:gd name="connsiteX0" fmla="*/ 0 w 467833"/>
              <a:gd name="connsiteY0" fmla="*/ 0 h 329651"/>
              <a:gd name="connsiteX1" fmla="*/ 138223 w 467833"/>
              <a:gd name="connsiteY1" fmla="*/ 116959 h 329651"/>
              <a:gd name="connsiteX2" fmla="*/ 223284 w 467833"/>
              <a:gd name="connsiteY2" fmla="*/ 170121 h 329651"/>
              <a:gd name="connsiteX3" fmla="*/ 318977 w 467833"/>
              <a:gd name="connsiteY3" fmla="*/ 233917 h 329651"/>
              <a:gd name="connsiteX4" fmla="*/ 350874 w 467833"/>
              <a:gd name="connsiteY4" fmla="*/ 244549 h 329651"/>
              <a:gd name="connsiteX5" fmla="*/ 404037 w 467833"/>
              <a:gd name="connsiteY5" fmla="*/ 276447 h 329651"/>
              <a:gd name="connsiteX6" fmla="*/ 425302 w 467833"/>
              <a:gd name="connsiteY6" fmla="*/ 308345 h 329651"/>
              <a:gd name="connsiteX7" fmla="*/ 467833 w 467833"/>
              <a:gd name="connsiteY7" fmla="*/ 329610 h 329651"/>
              <a:gd name="connsiteX0" fmla="*/ 0 w 467833"/>
              <a:gd name="connsiteY0" fmla="*/ 0 h 329651"/>
              <a:gd name="connsiteX1" fmla="*/ 138223 w 467833"/>
              <a:gd name="connsiteY1" fmla="*/ 116959 h 329651"/>
              <a:gd name="connsiteX2" fmla="*/ 318977 w 467833"/>
              <a:gd name="connsiteY2" fmla="*/ 233917 h 329651"/>
              <a:gd name="connsiteX3" fmla="*/ 350874 w 467833"/>
              <a:gd name="connsiteY3" fmla="*/ 244549 h 329651"/>
              <a:gd name="connsiteX4" fmla="*/ 404037 w 467833"/>
              <a:gd name="connsiteY4" fmla="*/ 276447 h 329651"/>
              <a:gd name="connsiteX5" fmla="*/ 425302 w 467833"/>
              <a:gd name="connsiteY5" fmla="*/ 308345 h 329651"/>
              <a:gd name="connsiteX6" fmla="*/ 467833 w 467833"/>
              <a:gd name="connsiteY6" fmla="*/ 329610 h 329651"/>
              <a:gd name="connsiteX0" fmla="*/ 0 w 467833"/>
              <a:gd name="connsiteY0" fmla="*/ 0 h 329651"/>
              <a:gd name="connsiteX1" fmla="*/ 138223 w 467833"/>
              <a:gd name="connsiteY1" fmla="*/ 116959 h 329651"/>
              <a:gd name="connsiteX2" fmla="*/ 318977 w 467833"/>
              <a:gd name="connsiteY2" fmla="*/ 233917 h 329651"/>
              <a:gd name="connsiteX3" fmla="*/ 404037 w 467833"/>
              <a:gd name="connsiteY3" fmla="*/ 276447 h 329651"/>
              <a:gd name="connsiteX4" fmla="*/ 425302 w 467833"/>
              <a:gd name="connsiteY4" fmla="*/ 308345 h 329651"/>
              <a:gd name="connsiteX5" fmla="*/ 467833 w 467833"/>
              <a:gd name="connsiteY5" fmla="*/ 329610 h 329651"/>
              <a:gd name="connsiteX0" fmla="*/ 0 w 425302"/>
              <a:gd name="connsiteY0" fmla="*/ 0 h 308345"/>
              <a:gd name="connsiteX1" fmla="*/ 138223 w 425302"/>
              <a:gd name="connsiteY1" fmla="*/ 116959 h 308345"/>
              <a:gd name="connsiteX2" fmla="*/ 318977 w 425302"/>
              <a:gd name="connsiteY2" fmla="*/ 233917 h 308345"/>
              <a:gd name="connsiteX3" fmla="*/ 404037 w 425302"/>
              <a:gd name="connsiteY3" fmla="*/ 276447 h 308345"/>
              <a:gd name="connsiteX4" fmla="*/ 425302 w 425302"/>
              <a:gd name="connsiteY4" fmla="*/ 308345 h 308345"/>
              <a:gd name="connsiteX0" fmla="*/ 0 w 429649"/>
              <a:gd name="connsiteY0" fmla="*/ 0 h 308345"/>
              <a:gd name="connsiteX1" fmla="*/ 138223 w 429649"/>
              <a:gd name="connsiteY1" fmla="*/ 116959 h 308345"/>
              <a:gd name="connsiteX2" fmla="*/ 404037 w 429649"/>
              <a:gd name="connsiteY2" fmla="*/ 276447 h 308345"/>
              <a:gd name="connsiteX3" fmla="*/ 425302 w 429649"/>
              <a:gd name="connsiteY3" fmla="*/ 308345 h 308345"/>
              <a:gd name="connsiteX0" fmla="*/ 0 w 744568"/>
              <a:gd name="connsiteY0" fmla="*/ 0 h 531897"/>
              <a:gd name="connsiteX1" fmla="*/ 138223 w 744568"/>
              <a:gd name="connsiteY1" fmla="*/ 116959 h 531897"/>
              <a:gd name="connsiteX2" fmla="*/ 404037 w 744568"/>
              <a:gd name="connsiteY2" fmla="*/ 276447 h 531897"/>
              <a:gd name="connsiteX3" fmla="*/ 744568 w 744568"/>
              <a:gd name="connsiteY3" fmla="*/ 531897 h 531897"/>
              <a:gd name="connsiteX0" fmla="*/ 0 w 744568"/>
              <a:gd name="connsiteY0" fmla="*/ 0 h 531897"/>
              <a:gd name="connsiteX1" fmla="*/ 138223 w 744568"/>
              <a:gd name="connsiteY1" fmla="*/ 116959 h 531897"/>
              <a:gd name="connsiteX2" fmla="*/ 404037 w 744568"/>
              <a:gd name="connsiteY2" fmla="*/ 276447 h 531897"/>
              <a:gd name="connsiteX3" fmla="*/ 744568 w 744568"/>
              <a:gd name="connsiteY3" fmla="*/ 531897 h 531897"/>
              <a:gd name="connsiteX0" fmla="*/ 0 w 744568"/>
              <a:gd name="connsiteY0" fmla="*/ 0 h 531897"/>
              <a:gd name="connsiteX1" fmla="*/ 138223 w 744568"/>
              <a:gd name="connsiteY1" fmla="*/ 116959 h 531897"/>
              <a:gd name="connsiteX2" fmla="*/ 404037 w 744568"/>
              <a:gd name="connsiteY2" fmla="*/ 276447 h 531897"/>
              <a:gd name="connsiteX3" fmla="*/ 744568 w 744568"/>
              <a:gd name="connsiteY3" fmla="*/ 531897 h 531897"/>
              <a:gd name="connsiteX0" fmla="*/ 0 w 744568"/>
              <a:gd name="connsiteY0" fmla="*/ 0 h 531897"/>
              <a:gd name="connsiteX1" fmla="*/ 138223 w 744568"/>
              <a:gd name="connsiteY1" fmla="*/ 116959 h 531897"/>
              <a:gd name="connsiteX2" fmla="*/ 404037 w 744568"/>
              <a:gd name="connsiteY2" fmla="*/ 276447 h 531897"/>
              <a:gd name="connsiteX3" fmla="*/ 744568 w 744568"/>
              <a:gd name="connsiteY3" fmla="*/ 531897 h 531897"/>
              <a:gd name="connsiteX0" fmla="*/ 0 w 4223041"/>
              <a:gd name="connsiteY0" fmla="*/ 0 h 723428"/>
              <a:gd name="connsiteX1" fmla="*/ 138223 w 4223041"/>
              <a:gd name="connsiteY1" fmla="*/ 116959 h 723428"/>
              <a:gd name="connsiteX2" fmla="*/ 404037 w 4223041"/>
              <a:gd name="connsiteY2" fmla="*/ 276447 h 723428"/>
              <a:gd name="connsiteX3" fmla="*/ 4223041 w 4223041"/>
              <a:gd name="connsiteY3" fmla="*/ 723428 h 723428"/>
              <a:gd name="connsiteX0" fmla="*/ 0 w 4223041"/>
              <a:gd name="connsiteY0" fmla="*/ 0 h 723428"/>
              <a:gd name="connsiteX1" fmla="*/ 138223 w 4223041"/>
              <a:gd name="connsiteY1" fmla="*/ 116959 h 723428"/>
              <a:gd name="connsiteX2" fmla="*/ 404037 w 4223041"/>
              <a:gd name="connsiteY2" fmla="*/ 276447 h 723428"/>
              <a:gd name="connsiteX3" fmla="*/ 4223041 w 4223041"/>
              <a:gd name="connsiteY3" fmla="*/ 723428 h 723428"/>
              <a:gd name="connsiteX0" fmla="*/ 0 w 4223041"/>
              <a:gd name="connsiteY0" fmla="*/ 0 h 723428"/>
              <a:gd name="connsiteX1" fmla="*/ 138223 w 4223041"/>
              <a:gd name="connsiteY1" fmla="*/ 116959 h 723428"/>
              <a:gd name="connsiteX2" fmla="*/ 404037 w 4223041"/>
              <a:gd name="connsiteY2" fmla="*/ 276447 h 723428"/>
              <a:gd name="connsiteX3" fmla="*/ 4223041 w 4223041"/>
              <a:gd name="connsiteY3" fmla="*/ 723428 h 723428"/>
              <a:gd name="connsiteX0" fmla="*/ 0 w 4223041"/>
              <a:gd name="connsiteY0" fmla="*/ 0 h 723428"/>
              <a:gd name="connsiteX1" fmla="*/ 138233 w 4223041"/>
              <a:gd name="connsiteY1" fmla="*/ 670003 h 723428"/>
              <a:gd name="connsiteX2" fmla="*/ 404037 w 4223041"/>
              <a:gd name="connsiteY2" fmla="*/ 276447 h 723428"/>
              <a:gd name="connsiteX3" fmla="*/ 4223041 w 4223041"/>
              <a:gd name="connsiteY3" fmla="*/ 723428 h 723428"/>
              <a:gd name="connsiteX0" fmla="*/ 0 w 4223041"/>
              <a:gd name="connsiteY0" fmla="*/ 0 h 1686345"/>
              <a:gd name="connsiteX1" fmla="*/ 138233 w 4223041"/>
              <a:gd name="connsiteY1" fmla="*/ 670003 h 1686345"/>
              <a:gd name="connsiteX2" fmla="*/ 1850192 w 4223041"/>
              <a:gd name="connsiteY2" fmla="*/ 1680324 h 1686345"/>
              <a:gd name="connsiteX3" fmla="*/ 4223041 w 4223041"/>
              <a:gd name="connsiteY3" fmla="*/ 723428 h 1686345"/>
              <a:gd name="connsiteX0" fmla="*/ 0 w 4223041"/>
              <a:gd name="connsiteY0" fmla="*/ 0 h 1680324"/>
              <a:gd name="connsiteX1" fmla="*/ 138233 w 4223041"/>
              <a:gd name="connsiteY1" fmla="*/ 670003 h 1680324"/>
              <a:gd name="connsiteX2" fmla="*/ 1850192 w 4223041"/>
              <a:gd name="connsiteY2" fmla="*/ 1680324 h 1680324"/>
              <a:gd name="connsiteX3" fmla="*/ 4223041 w 4223041"/>
              <a:gd name="connsiteY3" fmla="*/ 723428 h 1680324"/>
              <a:gd name="connsiteX0" fmla="*/ 0 w 4223041"/>
              <a:gd name="connsiteY0" fmla="*/ 0 h 1850571"/>
              <a:gd name="connsiteX1" fmla="*/ 138233 w 4223041"/>
              <a:gd name="connsiteY1" fmla="*/ 670003 h 1850571"/>
              <a:gd name="connsiteX2" fmla="*/ 3594180 w 4223041"/>
              <a:gd name="connsiteY2" fmla="*/ 1850571 h 1850571"/>
              <a:gd name="connsiteX3" fmla="*/ 4223041 w 4223041"/>
              <a:gd name="connsiteY3" fmla="*/ 723428 h 1850571"/>
              <a:gd name="connsiteX0" fmla="*/ 0 w 4223041"/>
              <a:gd name="connsiteY0" fmla="*/ 0 h 1914199"/>
              <a:gd name="connsiteX1" fmla="*/ 2126669 w 4223041"/>
              <a:gd name="connsiteY1" fmla="*/ 1914199 h 1914199"/>
              <a:gd name="connsiteX2" fmla="*/ 3594180 w 4223041"/>
              <a:gd name="connsiteY2" fmla="*/ 1850571 h 1914199"/>
              <a:gd name="connsiteX3" fmla="*/ 4223041 w 4223041"/>
              <a:gd name="connsiteY3" fmla="*/ 723428 h 1914199"/>
              <a:gd name="connsiteX0" fmla="*/ 563553 w 2096372"/>
              <a:gd name="connsiteY0" fmla="*/ 350633 h 1190771"/>
              <a:gd name="connsiteX1" fmla="*/ 0 w 2096372"/>
              <a:gd name="connsiteY1" fmla="*/ 1190771 h 1190771"/>
              <a:gd name="connsiteX2" fmla="*/ 1467511 w 2096372"/>
              <a:gd name="connsiteY2" fmla="*/ 1127143 h 1190771"/>
              <a:gd name="connsiteX3" fmla="*/ 2096372 w 2096372"/>
              <a:gd name="connsiteY3" fmla="*/ 0 h 1190771"/>
              <a:gd name="connsiteX0" fmla="*/ 563553 w 2096372"/>
              <a:gd name="connsiteY0" fmla="*/ 350633 h 1190771"/>
              <a:gd name="connsiteX1" fmla="*/ 0 w 2096372"/>
              <a:gd name="connsiteY1" fmla="*/ 1190771 h 1190771"/>
              <a:gd name="connsiteX2" fmla="*/ 723096 w 2096372"/>
              <a:gd name="connsiteY2" fmla="*/ 1031484 h 1190771"/>
              <a:gd name="connsiteX3" fmla="*/ 1467511 w 2096372"/>
              <a:gd name="connsiteY3" fmla="*/ 1127143 h 1190771"/>
              <a:gd name="connsiteX4" fmla="*/ 2096372 w 2096372"/>
              <a:gd name="connsiteY4" fmla="*/ 0 h 1190771"/>
              <a:gd name="connsiteX0" fmla="*/ 563553 w 2096372"/>
              <a:gd name="connsiteY0" fmla="*/ 350633 h 1282888"/>
              <a:gd name="connsiteX1" fmla="*/ 0 w 2096372"/>
              <a:gd name="connsiteY1" fmla="*/ 1190771 h 1282888"/>
              <a:gd name="connsiteX2" fmla="*/ 1467511 w 2096372"/>
              <a:gd name="connsiteY2" fmla="*/ 1127143 h 1282888"/>
              <a:gd name="connsiteX3" fmla="*/ 2096372 w 2096372"/>
              <a:gd name="connsiteY3" fmla="*/ 0 h 1282888"/>
              <a:gd name="connsiteX0" fmla="*/ 563553 w 2096372"/>
              <a:gd name="connsiteY0" fmla="*/ 350633 h 1190771"/>
              <a:gd name="connsiteX1" fmla="*/ 0 w 2096372"/>
              <a:gd name="connsiteY1" fmla="*/ 1190771 h 1190771"/>
              <a:gd name="connsiteX2" fmla="*/ 1467511 w 2096372"/>
              <a:gd name="connsiteY2" fmla="*/ 1127143 h 1190771"/>
              <a:gd name="connsiteX3" fmla="*/ 2096372 w 2096372"/>
              <a:gd name="connsiteY3" fmla="*/ 0 h 1190771"/>
              <a:gd name="connsiteX0" fmla="*/ 0 w 1532819"/>
              <a:gd name="connsiteY0" fmla="*/ 350633 h 1190771"/>
              <a:gd name="connsiteX1" fmla="*/ 36 w 1532819"/>
              <a:gd name="connsiteY1" fmla="*/ 1190771 h 1190771"/>
              <a:gd name="connsiteX2" fmla="*/ 903958 w 1532819"/>
              <a:gd name="connsiteY2" fmla="*/ 1127143 h 1190771"/>
              <a:gd name="connsiteX3" fmla="*/ 1532819 w 1532819"/>
              <a:gd name="connsiteY3" fmla="*/ 0 h 1190771"/>
              <a:gd name="connsiteX0" fmla="*/ 0 w 1648844"/>
              <a:gd name="connsiteY0" fmla="*/ 350633 h 1190771"/>
              <a:gd name="connsiteX1" fmla="*/ 36 w 1648844"/>
              <a:gd name="connsiteY1" fmla="*/ 1190771 h 1190771"/>
              <a:gd name="connsiteX2" fmla="*/ 1648844 w 1648844"/>
              <a:gd name="connsiteY2" fmla="*/ 1190771 h 1190771"/>
              <a:gd name="connsiteX3" fmla="*/ 1532819 w 1648844"/>
              <a:gd name="connsiteY3" fmla="*/ 0 h 1190771"/>
              <a:gd name="connsiteX0" fmla="*/ 0 w 1648844"/>
              <a:gd name="connsiteY0" fmla="*/ 1009932 h 1850070"/>
              <a:gd name="connsiteX1" fmla="*/ 36 w 1648844"/>
              <a:gd name="connsiteY1" fmla="*/ 1850070 h 1850070"/>
              <a:gd name="connsiteX2" fmla="*/ 1648844 w 1648844"/>
              <a:gd name="connsiteY2" fmla="*/ 1850070 h 1850070"/>
              <a:gd name="connsiteX3" fmla="*/ 1648844 w 1648844"/>
              <a:gd name="connsiteY3" fmla="*/ 0 h 1850070"/>
              <a:gd name="connsiteX0" fmla="*/ 0 w 1797322"/>
              <a:gd name="connsiteY0" fmla="*/ 1009932 h 1850070"/>
              <a:gd name="connsiteX1" fmla="*/ 36 w 1797322"/>
              <a:gd name="connsiteY1" fmla="*/ 1850070 h 1850070"/>
              <a:gd name="connsiteX2" fmla="*/ 1797322 w 1797322"/>
              <a:gd name="connsiteY2" fmla="*/ 1850070 h 1850070"/>
              <a:gd name="connsiteX3" fmla="*/ 1648844 w 1797322"/>
              <a:gd name="connsiteY3" fmla="*/ 0 h 1850070"/>
              <a:gd name="connsiteX0" fmla="*/ 0 w 1797322"/>
              <a:gd name="connsiteY0" fmla="*/ 1009932 h 1850070"/>
              <a:gd name="connsiteX1" fmla="*/ 36 w 1797322"/>
              <a:gd name="connsiteY1" fmla="*/ 1850070 h 1850070"/>
              <a:gd name="connsiteX2" fmla="*/ 1797322 w 1797322"/>
              <a:gd name="connsiteY2" fmla="*/ 1850070 h 1850070"/>
              <a:gd name="connsiteX3" fmla="*/ 1797175 w 1797322"/>
              <a:gd name="connsiteY3" fmla="*/ 0 h 1850070"/>
              <a:gd name="connsiteX0" fmla="*/ 0 w 1797322"/>
              <a:gd name="connsiteY0" fmla="*/ 1009932 h 1850070"/>
              <a:gd name="connsiteX1" fmla="*/ 36 w 1797322"/>
              <a:gd name="connsiteY1" fmla="*/ 1850070 h 1850070"/>
              <a:gd name="connsiteX2" fmla="*/ 1797322 w 1797322"/>
              <a:gd name="connsiteY2" fmla="*/ 1775945 h 1850070"/>
              <a:gd name="connsiteX3" fmla="*/ 1797175 w 1797322"/>
              <a:gd name="connsiteY3" fmla="*/ 0 h 1850070"/>
              <a:gd name="connsiteX0" fmla="*/ 0 w 1822228"/>
              <a:gd name="connsiteY0" fmla="*/ 15694032 h 16534170"/>
              <a:gd name="connsiteX1" fmla="*/ 36 w 1822228"/>
              <a:gd name="connsiteY1" fmla="*/ 16534170 h 16534170"/>
              <a:gd name="connsiteX2" fmla="*/ 1797322 w 1822228"/>
              <a:gd name="connsiteY2" fmla="*/ 16460045 h 16534170"/>
              <a:gd name="connsiteX3" fmla="*/ 1822228 w 1822228"/>
              <a:gd name="connsiteY3" fmla="*/ 0 h 16534170"/>
              <a:gd name="connsiteX0" fmla="*/ 0 w 1797322"/>
              <a:gd name="connsiteY0" fmla="*/ 16321111 h 17161249"/>
              <a:gd name="connsiteX1" fmla="*/ 36 w 1797322"/>
              <a:gd name="connsiteY1" fmla="*/ 17161249 h 17161249"/>
              <a:gd name="connsiteX2" fmla="*/ 1797322 w 1797322"/>
              <a:gd name="connsiteY2" fmla="*/ 17087124 h 17161249"/>
              <a:gd name="connsiteX3" fmla="*/ 1797174 w 1797322"/>
              <a:gd name="connsiteY3" fmla="*/ 0 h 17161249"/>
              <a:gd name="connsiteX0" fmla="*/ 0 w 1797322"/>
              <a:gd name="connsiteY0" fmla="*/ 15300205 h 16140343"/>
              <a:gd name="connsiteX1" fmla="*/ 36 w 1797322"/>
              <a:gd name="connsiteY1" fmla="*/ 16140343 h 16140343"/>
              <a:gd name="connsiteX2" fmla="*/ 1797322 w 1797322"/>
              <a:gd name="connsiteY2" fmla="*/ 16066218 h 16140343"/>
              <a:gd name="connsiteX3" fmla="*/ 1797172 w 1797322"/>
              <a:gd name="connsiteY3" fmla="*/ 0 h 16140343"/>
              <a:gd name="connsiteX0" fmla="*/ 0 w 1797173"/>
              <a:gd name="connsiteY0" fmla="*/ 15300205 h 16462444"/>
              <a:gd name="connsiteX1" fmla="*/ 36 w 1797173"/>
              <a:gd name="connsiteY1" fmla="*/ 16140343 h 16462444"/>
              <a:gd name="connsiteX2" fmla="*/ 1483314 w 1797173"/>
              <a:gd name="connsiteY2" fmla="*/ 16461260 h 16462444"/>
              <a:gd name="connsiteX3" fmla="*/ 1797172 w 1797173"/>
              <a:gd name="connsiteY3" fmla="*/ 0 h 16462444"/>
              <a:gd name="connsiteX0" fmla="*/ 0 w 1797173"/>
              <a:gd name="connsiteY0" fmla="*/ 15300205 h 16461260"/>
              <a:gd name="connsiteX1" fmla="*/ 36 w 1797173"/>
              <a:gd name="connsiteY1" fmla="*/ 16140343 h 16461260"/>
              <a:gd name="connsiteX2" fmla="*/ 1483314 w 1797173"/>
              <a:gd name="connsiteY2" fmla="*/ 16461260 h 16461260"/>
              <a:gd name="connsiteX3" fmla="*/ 1797172 w 1797173"/>
              <a:gd name="connsiteY3" fmla="*/ 0 h 16461260"/>
              <a:gd name="connsiteX0" fmla="*/ 0 w 1483314"/>
              <a:gd name="connsiteY0" fmla="*/ 14668131 h 15829186"/>
              <a:gd name="connsiteX1" fmla="*/ 36 w 1483314"/>
              <a:gd name="connsiteY1" fmla="*/ 15508269 h 15829186"/>
              <a:gd name="connsiteX2" fmla="*/ 1483314 w 1483314"/>
              <a:gd name="connsiteY2" fmla="*/ 15829186 h 15829186"/>
              <a:gd name="connsiteX3" fmla="*/ 1365412 w 1483314"/>
              <a:gd name="connsiteY3" fmla="*/ 0 h 15829186"/>
              <a:gd name="connsiteX0" fmla="*/ 0 w 1568702"/>
              <a:gd name="connsiteY0" fmla="*/ 14668131 h 15829186"/>
              <a:gd name="connsiteX1" fmla="*/ 36 w 1568702"/>
              <a:gd name="connsiteY1" fmla="*/ 15508269 h 15829186"/>
              <a:gd name="connsiteX2" fmla="*/ 1483314 w 1568702"/>
              <a:gd name="connsiteY2" fmla="*/ 15829186 h 15829186"/>
              <a:gd name="connsiteX3" fmla="*/ 1385977 w 1568702"/>
              <a:gd name="connsiteY3" fmla="*/ 4906675 h 15829186"/>
              <a:gd name="connsiteX4" fmla="*/ 1365412 w 1568702"/>
              <a:gd name="connsiteY4" fmla="*/ 0 h 15829186"/>
              <a:gd name="connsiteX0" fmla="*/ 1382169 w 2950871"/>
              <a:gd name="connsiteY0" fmla="*/ 10714527 h 11875582"/>
              <a:gd name="connsiteX1" fmla="*/ 1382205 w 2950871"/>
              <a:gd name="connsiteY1" fmla="*/ 11554665 h 11875582"/>
              <a:gd name="connsiteX2" fmla="*/ 2865483 w 2950871"/>
              <a:gd name="connsiteY2" fmla="*/ 11875582 h 11875582"/>
              <a:gd name="connsiteX3" fmla="*/ 2768146 w 2950871"/>
              <a:gd name="connsiteY3" fmla="*/ 953071 h 11875582"/>
              <a:gd name="connsiteX4" fmla="*/ 0 w 2950871"/>
              <a:gd name="connsiteY4" fmla="*/ 1260981 h 11875582"/>
              <a:gd name="connsiteX0" fmla="*/ 1382169 w 2950871"/>
              <a:gd name="connsiteY0" fmla="*/ 9761456 h 10922511"/>
              <a:gd name="connsiteX1" fmla="*/ 1382205 w 2950871"/>
              <a:gd name="connsiteY1" fmla="*/ 10601594 h 10922511"/>
              <a:gd name="connsiteX2" fmla="*/ 2865483 w 2950871"/>
              <a:gd name="connsiteY2" fmla="*/ 10922511 h 10922511"/>
              <a:gd name="connsiteX3" fmla="*/ 2768146 w 2950871"/>
              <a:gd name="connsiteY3" fmla="*/ 0 h 10922511"/>
              <a:gd name="connsiteX4" fmla="*/ 0 w 2950871"/>
              <a:gd name="connsiteY4" fmla="*/ 307910 h 10922511"/>
              <a:gd name="connsiteX0" fmla="*/ 1382169 w 2967639"/>
              <a:gd name="connsiteY0" fmla="*/ 15845142 h 17006197"/>
              <a:gd name="connsiteX1" fmla="*/ 1382205 w 2967639"/>
              <a:gd name="connsiteY1" fmla="*/ 16685280 h 17006197"/>
              <a:gd name="connsiteX2" fmla="*/ 2865483 w 2967639"/>
              <a:gd name="connsiteY2" fmla="*/ 17006197 h 17006197"/>
              <a:gd name="connsiteX3" fmla="*/ 2846646 w 2967639"/>
              <a:gd name="connsiteY3" fmla="*/ 0 h 17006197"/>
              <a:gd name="connsiteX4" fmla="*/ 0 w 2967639"/>
              <a:gd name="connsiteY4" fmla="*/ 6391596 h 17006197"/>
              <a:gd name="connsiteX0" fmla="*/ 4404510 w 5989980"/>
              <a:gd name="connsiteY0" fmla="*/ 17117413 h 18278468"/>
              <a:gd name="connsiteX1" fmla="*/ 4404546 w 5989980"/>
              <a:gd name="connsiteY1" fmla="*/ 17957551 h 18278468"/>
              <a:gd name="connsiteX2" fmla="*/ 5887824 w 5989980"/>
              <a:gd name="connsiteY2" fmla="*/ 18278468 h 18278468"/>
              <a:gd name="connsiteX3" fmla="*/ 5868987 w 5989980"/>
              <a:gd name="connsiteY3" fmla="*/ 1272271 h 18278468"/>
              <a:gd name="connsiteX4" fmla="*/ 0 w 5989980"/>
              <a:gd name="connsiteY4" fmla="*/ 0 h 18278468"/>
              <a:gd name="connsiteX0" fmla="*/ 4404510 w 5989980"/>
              <a:gd name="connsiteY0" fmla="*/ 17117413 h 18278468"/>
              <a:gd name="connsiteX1" fmla="*/ 4404546 w 5989980"/>
              <a:gd name="connsiteY1" fmla="*/ 17957551 h 18278468"/>
              <a:gd name="connsiteX2" fmla="*/ 5887824 w 5989980"/>
              <a:gd name="connsiteY2" fmla="*/ 18278468 h 18278468"/>
              <a:gd name="connsiteX3" fmla="*/ 5868987 w 5989980"/>
              <a:gd name="connsiteY3" fmla="*/ 1193258 h 18278468"/>
              <a:gd name="connsiteX4" fmla="*/ 0 w 5989980"/>
              <a:gd name="connsiteY4" fmla="*/ 0 h 18278468"/>
              <a:gd name="connsiteX0" fmla="*/ 4404510 w 6344394"/>
              <a:gd name="connsiteY0" fmla="*/ 17117413 h 18278468"/>
              <a:gd name="connsiteX1" fmla="*/ 4404546 w 6344394"/>
              <a:gd name="connsiteY1" fmla="*/ 17957551 h 18278468"/>
              <a:gd name="connsiteX2" fmla="*/ 5887824 w 6344394"/>
              <a:gd name="connsiteY2" fmla="*/ 18278468 h 18278468"/>
              <a:gd name="connsiteX3" fmla="*/ 5986744 w 6344394"/>
              <a:gd name="connsiteY3" fmla="*/ 8857125 h 18278468"/>
              <a:gd name="connsiteX4" fmla="*/ 5868987 w 6344394"/>
              <a:gd name="connsiteY4" fmla="*/ 1193258 h 18278468"/>
              <a:gd name="connsiteX5" fmla="*/ 0 w 6344394"/>
              <a:gd name="connsiteY5" fmla="*/ 0 h 18278468"/>
              <a:gd name="connsiteX0" fmla="*/ 4404510 w 6370668"/>
              <a:gd name="connsiteY0" fmla="*/ 17117413 h 18278468"/>
              <a:gd name="connsiteX1" fmla="*/ 4404546 w 6370668"/>
              <a:gd name="connsiteY1" fmla="*/ 17957551 h 18278468"/>
              <a:gd name="connsiteX2" fmla="*/ 5887824 w 6370668"/>
              <a:gd name="connsiteY2" fmla="*/ 18278468 h 18278468"/>
              <a:gd name="connsiteX3" fmla="*/ 5868987 w 6370668"/>
              <a:gd name="connsiteY3" fmla="*/ 1193258 h 18278468"/>
              <a:gd name="connsiteX4" fmla="*/ 0 w 6370668"/>
              <a:gd name="connsiteY4" fmla="*/ 0 h 18278468"/>
              <a:gd name="connsiteX0" fmla="*/ 4404510 w 5887824"/>
              <a:gd name="connsiteY0" fmla="*/ 17117413 h 18278468"/>
              <a:gd name="connsiteX1" fmla="*/ 4404546 w 5887824"/>
              <a:gd name="connsiteY1" fmla="*/ 17957551 h 18278468"/>
              <a:gd name="connsiteX2" fmla="*/ 5887824 w 5887824"/>
              <a:gd name="connsiteY2" fmla="*/ 18278468 h 18278468"/>
              <a:gd name="connsiteX3" fmla="*/ 5868987 w 5887824"/>
              <a:gd name="connsiteY3" fmla="*/ 1193258 h 18278468"/>
              <a:gd name="connsiteX4" fmla="*/ 0 w 5887824"/>
              <a:gd name="connsiteY4" fmla="*/ 0 h 18278468"/>
              <a:gd name="connsiteX0" fmla="*/ 4404510 w 5887824"/>
              <a:gd name="connsiteY0" fmla="*/ 17117413 h 18278468"/>
              <a:gd name="connsiteX1" fmla="*/ 4404546 w 5887824"/>
              <a:gd name="connsiteY1" fmla="*/ 17957551 h 18278468"/>
              <a:gd name="connsiteX2" fmla="*/ 5887824 w 5887824"/>
              <a:gd name="connsiteY2" fmla="*/ 18278468 h 18278468"/>
              <a:gd name="connsiteX3" fmla="*/ 5868987 w 5887824"/>
              <a:gd name="connsiteY3" fmla="*/ 1193258 h 18278468"/>
              <a:gd name="connsiteX4" fmla="*/ 2218624 w 5887824"/>
              <a:gd name="connsiteY4" fmla="*/ 403171 h 18278468"/>
              <a:gd name="connsiteX5" fmla="*/ 0 w 5887824"/>
              <a:gd name="connsiteY5" fmla="*/ 0 h 18278468"/>
              <a:gd name="connsiteX0" fmla="*/ 2185886 w 11794048"/>
              <a:gd name="connsiteY0" fmla="*/ 20277769 h 21438824"/>
              <a:gd name="connsiteX1" fmla="*/ 2185922 w 11794048"/>
              <a:gd name="connsiteY1" fmla="*/ 21117907 h 21438824"/>
              <a:gd name="connsiteX2" fmla="*/ 3669200 w 11794048"/>
              <a:gd name="connsiteY2" fmla="*/ 21438824 h 21438824"/>
              <a:gd name="connsiteX3" fmla="*/ 3650363 w 11794048"/>
              <a:gd name="connsiteY3" fmla="*/ 4353614 h 21438824"/>
              <a:gd name="connsiteX4" fmla="*/ 0 w 11794048"/>
              <a:gd name="connsiteY4" fmla="*/ 3563527 h 21438824"/>
              <a:gd name="connsiteX5" fmla="*/ 11794049 w 11794048"/>
              <a:gd name="connsiteY5" fmla="*/ 0 h 21438824"/>
              <a:gd name="connsiteX0" fmla="*/ 2185886 w 11794048"/>
              <a:gd name="connsiteY0" fmla="*/ 20277769 h 21438824"/>
              <a:gd name="connsiteX1" fmla="*/ 2185922 w 11794048"/>
              <a:gd name="connsiteY1" fmla="*/ 21117907 h 21438824"/>
              <a:gd name="connsiteX2" fmla="*/ 3669200 w 11794048"/>
              <a:gd name="connsiteY2" fmla="*/ 21438824 h 21438824"/>
              <a:gd name="connsiteX3" fmla="*/ 3650363 w 11794048"/>
              <a:gd name="connsiteY3" fmla="*/ 4353614 h 21438824"/>
              <a:gd name="connsiteX4" fmla="*/ 0 w 11794048"/>
              <a:gd name="connsiteY4" fmla="*/ 3563527 h 21438824"/>
              <a:gd name="connsiteX5" fmla="*/ 5259660 w 11794048"/>
              <a:gd name="connsiteY5" fmla="*/ 1904345 h 21438824"/>
              <a:gd name="connsiteX6" fmla="*/ 11794049 w 11794048"/>
              <a:gd name="connsiteY6" fmla="*/ 0 h 21438824"/>
              <a:gd name="connsiteX0" fmla="*/ 2185886 w 11794048"/>
              <a:gd name="connsiteY0" fmla="*/ 20277769 h 21438824"/>
              <a:gd name="connsiteX1" fmla="*/ 2185922 w 11794048"/>
              <a:gd name="connsiteY1" fmla="*/ 21117907 h 21438824"/>
              <a:gd name="connsiteX2" fmla="*/ 3669200 w 11794048"/>
              <a:gd name="connsiteY2" fmla="*/ 21438824 h 21438824"/>
              <a:gd name="connsiteX3" fmla="*/ 3650363 w 11794048"/>
              <a:gd name="connsiteY3" fmla="*/ 4353614 h 21438824"/>
              <a:gd name="connsiteX4" fmla="*/ 0 w 11794048"/>
              <a:gd name="connsiteY4" fmla="*/ 3563527 h 21438824"/>
              <a:gd name="connsiteX5" fmla="*/ 9145527 w 11794048"/>
              <a:gd name="connsiteY5" fmla="*/ 798224 h 21438824"/>
              <a:gd name="connsiteX6" fmla="*/ 11794049 w 11794048"/>
              <a:gd name="connsiteY6" fmla="*/ 0 h 21438824"/>
              <a:gd name="connsiteX0" fmla="*/ 2185886 w 9145527"/>
              <a:gd name="connsiteY0" fmla="*/ 19479545 h 20640600"/>
              <a:gd name="connsiteX1" fmla="*/ 2185922 w 9145527"/>
              <a:gd name="connsiteY1" fmla="*/ 20319683 h 20640600"/>
              <a:gd name="connsiteX2" fmla="*/ 3669200 w 9145527"/>
              <a:gd name="connsiteY2" fmla="*/ 20640600 h 20640600"/>
              <a:gd name="connsiteX3" fmla="*/ 3650363 w 9145527"/>
              <a:gd name="connsiteY3" fmla="*/ 3555390 h 20640600"/>
              <a:gd name="connsiteX4" fmla="*/ 0 w 9145527"/>
              <a:gd name="connsiteY4" fmla="*/ 2765303 h 20640600"/>
              <a:gd name="connsiteX5" fmla="*/ 9145527 w 9145527"/>
              <a:gd name="connsiteY5" fmla="*/ 0 h 20640600"/>
              <a:gd name="connsiteX6" fmla="*/ 9046468 w 9145527"/>
              <a:gd name="connsiteY6" fmla="*/ 19665088 h 20640600"/>
              <a:gd name="connsiteX0" fmla="*/ 7406293 w 14365934"/>
              <a:gd name="connsiteY0" fmla="*/ 19479545 h 20640600"/>
              <a:gd name="connsiteX1" fmla="*/ 7406329 w 14365934"/>
              <a:gd name="connsiteY1" fmla="*/ 20319683 h 20640600"/>
              <a:gd name="connsiteX2" fmla="*/ 8889607 w 14365934"/>
              <a:gd name="connsiteY2" fmla="*/ 20640600 h 20640600"/>
              <a:gd name="connsiteX3" fmla="*/ 8870770 w 14365934"/>
              <a:gd name="connsiteY3" fmla="*/ 3555390 h 20640600"/>
              <a:gd name="connsiteX4" fmla="*/ 0 w 14365934"/>
              <a:gd name="connsiteY4" fmla="*/ 1896202 h 20640600"/>
              <a:gd name="connsiteX5" fmla="*/ 14365934 w 14365934"/>
              <a:gd name="connsiteY5" fmla="*/ 0 h 20640600"/>
              <a:gd name="connsiteX6" fmla="*/ 14266875 w 14365934"/>
              <a:gd name="connsiteY6" fmla="*/ 19665088 h 20640600"/>
              <a:gd name="connsiteX0" fmla="*/ 7406293 w 14758448"/>
              <a:gd name="connsiteY0" fmla="*/ 22797921 h 23958976"/>
              <a:gd name="connsiteX1" fmla="*/ 7406329 w 14758448"/>
              <a:gd name="connsiteY1" fmla="*/ 23638059 h 23958976"/>
              <a:gd name="connsiteX2" fmla="*/ 8889607 w 14758448"/>
              <a:gd name="connsiteY2" fmla="*/ 23958976 h 23958976"/>
              <a:gd name="connsiteX3" fmla="*/ 8870770 w 14758448"/>
              <a:gd name="connsiteY3" fmla="*/ 6873766 h 23958976"/>
              <a:gd name="connsiteX4" fmla="*/ 0 w 14758448"/>
              <a:gd name="connsiteY4" fmla="*/ 5214578 h 23958976"/>
              <a:gd name="connsiteX5" fmla="*/ 14758448 w 14758448"/>
              <a:gd name="connsiteY5" fmla="*/ 0 h 23958976"/>
              <a:gd name="connsiteX6" fmla="*/ 14266875 w 14758448"/>
              <a:gd name="connsiteY6" fmla="*/ 22983464 h 23958976"/>
              <a:gd name="connsiteX0" fmla="*/ 6660521 w 14012676"/>
              <a:gd name="connsiteY0" fmla="*/ 22797921 h 23958976"/>
              <a:gd name="connsiteX1" fmla="*/ 6660557 w 14012676"/>
              <a:gd name="connsiteY1" fmla="*/ 23638059 h 23958976"/>
              <a:gd name="connsiteX2" fmla="*/ 8143835 w 14012676"/>
              <a:gd name="connsiteY2" fmla="*/ 23958976 h 23958976"/>
              <a:gd name="connsiteX3" fmla="*/ 8124998 w 14012676"/>
              <a:gd name="connsiteY3" fmla="*/ 6873766 h 23958976"/>
              <a:gd name="connsiteX4" fmla="*/ 0 w 14012676"/>
              <a:gd name="connsiteY4" fmla="*/ 5214578 h 23958976"/>
              <a:gd name="connsiteX5" fmla="*/ 14012676 w 14012676"/>
              <a:gd name="connsiteY5" fmla="*/ 0 h 23958976"/>
              <a:gd name="connsiteX6" fmla="*/ 13521103 w 14012676"/>
              <a:gd name="connsiteY6" fmla="*/ 22983464 h 23958976"/>
              <a:gd name="connsiteX0" fmla="*/ 6660521 w 14031371"/>
              <a:gd name="connsiteY0" fmla="*/ 22797921 h 23958976"/>
              <a:gd name="connsiteX1" fmla="*/ 6660557 w 14031371"/>
              <a:gd name="connsiteY1" fmla="*/ 23638059 h 23958976"/>
              <a:gd name="connsiteX2" fmla="*/ 8143835 w 14031371"/>
              <a:gd name="connsiteY2" fmla="*/ 23958976 h 23958976"/>
              <a:gd name="connsiteX3" fmla="*/ 8124998 w 14031371"/>
              <a:gd name="connsiteY3" fmla="*/ 6873766 h 23958976"/>
              <a:gd name="connsiteX4" fmla="*/ 0 w 14031371"/>
              <a:gd name="connsiteY4" fmla="*/ 5214578 h 23958976"/>
              <a:gd name="connsiteX5" fmla="*/ 14012676 w 14031371"/>
              <a:gd name="connsiteY5" fmla="*/ 0 h 23958976"/>
              <a:gd name="connsiteX6" fmla="*/ 14031371 w 14031371"/>
              <a:gd name="connsiteY6" fmla="*/ 22825450 h 23958976"/>
              <a:gd name="connsiteX0" fmla="*/ 6660521 w 15049960"/>
              <a:gd name="connsiteY0" fmla="*/ 22797921 h 23958976"/>
              <a:gd name="connsiteX1" fmla="*/ 6660557 w 15049960"/>
              <a:gd name="connsiteY1" fmla="*/ 23638059 h 23958976"/>
              <a:gd name="connsiteX2" fmla="*/ 8143835 w 15049960"/>
              <a:gd name="connsiteY2" fmla="*/ 23958976 h 23958976"/>
              <a:gd name="connsiteX3" fmla="*/ 8124998 w 15049960"/>
              <a:gd name="connsiteY3" fmla="*/ 6873766 h 23958976"/>
              <a:gd name="connsiteX4" fmla="*/ 0 w 15049960"/>
              <a:gd name="connsiteY4" fmla="*/ 5214578 h 23958976"/>
              <a:gd name="connsiteX5" fmla="*/ 14012676 w 15049960"/>
              <a:gd name="connsiteY5" fmla="*/ 0 h 23958976"/>
              <a:gd name="connsiteX6" fmla="*/ 14012673 w 15049960"/>
              <a:gd name="connsiteY6" fmla="*/ 18962137 h 23958976"/>
              <a:gd name="connsiteX7" fmla="*/ 14031371 w 15049960"/>
              <a:gd name="connsiteY7" fmla="*/ 22825450 h 23958976"/>
              <a:gd name="connsiteX0" fmla="*/ 6660521 w 14031371"/>
              <a:gd name="connsiteY0" fmla="*/ 22797921 h 23958976"/>
              <a:gd name="connsiteX1" fmla="*/ 6660557 w 14031371"/>
              <a:gd name="connsiteY1" fmla="*/ 23638059 h 23958976"/>
              <a:gd name="connsiteX2" fmla="*/ 8143835 w 14031371"/>
              <a:gd name="connsiteY2" fmla="*/ 23958976 h 23958976"/>
              <a:gd name="connsiteX3" fmla="*/ 8124998 w 14031371"/>
              <a:gd name="connsiteY3" fmla="*/ 6873766 h 23958976"/>
              <a:gd name="connsiteX4" fmla="*/ 0 w 14031371"/>
              <a:gd name="connsiteY4" fmla="*/ 5214578 h 23958976"/>
              <a:gd name="connsiteX5" fmla="*/ 14012676 w 14031371"/>
              <a:gd name="connsiteY5" fmla="*/ 0 h 23958976"/>
              <a:gd name="connsiteX6" fmla="*/ 14012673 w 14031371"/>
              <a:gd name="connsiteY6" fmla="*/ 18962137 h 23958976"/>
              <a:gd name="connsiteX7" fmla="*/ 14031371 w 14031371"/>
              <a:gd name="connsiteY7" fmla="*/ 22825450 h 23958976"/>
              <a:gd name="connsiteX0" fmla="*/ 6660521 w 14012676"/>
              <a:gd name="connsiteY0" fmla="*/ 22797921 h 36414983"/>
              <a:gd name="connsiteX1" fmla="*/ 6660557 w 14012676"/>
              <a:gd name="connsiteY1" fmla="*/ 23638059 h 36414983"/>
              <a:gd name="connsiteX2" fmla="*/ 8143835 w 14012676"/>
              <a:gd name="connsiteY2" fmla="*/ 23958976 h 36414983"/>
              <a:gd name="connsiteX3" fmla="*/ 8124998 w 14012676"/>
              <a:gd name="connsiteY3" fmla="*/ 6873766 h 36414983"/>
              <a:gd name="connsiteX4" fmla="*/ 0 w 14012676"/>
              <a:gd name="connsiteY4" fmla="*/ 5214578 h 36414983"/>
              <a:gd name="connsiteX5" fmla="*/ 14012676 w 14012676"/>
              <a:gd name="connsiteY5" fmla="*/ 0 h 36414983"/>
              <a:gd name="connsiteX6" fmla="*/ 14012673 w 14012676"/>
              <a:gd name="connsiteY6" fmla="*/ 18962137 h 36414983"/>
              <a:gd name="connsiteX7" fmla="*/ 8379200 w 14012676"/>
              <a:gd name="connsiteY7" fmla="*/ 36414983 h 36414983"/>
              <a:gd name="connsiteX0" fmla="*/ 6660521 w 14012676"/>
              <a:gd name="connsiteY0" fmla="*/ 22797921 h 36414983"/>
              <a:gd name="connsiteX1" fmla="*/ 6660557 w 14012676"/>
              <a:gd name="connsiteY1" fmla="*/ 23638059 h 36414983"/>
              <a:gd name="connsiteX2" fmla="*/ 8143835 w 14012676"/>
              <a:gd name="connsiteY2" fmla="*/ 23958976 h 36414983"/>
              <a:gd name="connsiteX3" fmla="*/ 8124998 w 14012676"/>
              <a:gd name="connsiteY3" fmla="*/ 6873766 h 36414983"/>
              <a:gd name="connsiteX4" fmla="*/ 0 w 14012676"/>
              <a:gd name="connsiteY4" fmla="*/ 5214578 h 36414983"/>
              <a:gd name="connsiteX5" fmla="*/ 14012676 w 14012676"/>
              <a:gd name="connsiteY5" fmla="*/ 0 h 36414983"/>
              <a:gd name="connsiteX6" fmla="*/ 14012673 w 14012676"/>
              <a:gd name="connsiteY6" fmla="*/ 20937359 h 36414983"/>
              <a:gd name="connsiteX7" fmla="*/ 8379200 w 14012676"/>
              <a:gd name="connsiteY7" fmla="*/ 36414983 h 36414983"/>
              <a:gd name="connsiteX0" fmla="*/ 6660521 w 14012676"/>
              <a:gd name="connsiteY0" fmla="*/ 22797921 h 36414983"/>
              <a:gd name="connsiteX1" fmla="*/ 6660557 w 14012676"/>
              <a:gd name="connsiteY1" fmla="*/ 23638059 h 36414983"/>
              <a:gd name="connsiteX2" fmla="*/ 8143835 w 14012676"/>
              <a:gd name="connsiteY2" fmla="*/ 23958976 h 36414983"/>
              <a:gd name="connsiteX3" fmla="*/ 8124998 w 14012676"/>
              <a:gd name="connsiteY3" fmla="*/ 6873766 h 36414983"/>
              <a:gd name="connsiteX4" fmla="*/ 0 w 14012676"/>
              <a:gd name="connsiteY4" fmla="*/ 5214578 h 36414983"/>
              <a:gd name="connsiteX5" fmla="*/ 14012676 w 14012676"/>
              <a:gd name="connsiteY5" fmla="*/ 0 h 36414983"/>
              <a:gd name="connsiteX6" fmla="*/ 14012673 w 14012676"/>
              <a:gd name="connsiteY6" fmla="*/ 20937359 h 36414983"/>
              <a:gd name="connsiteX7" fmla="*/ 11108085 w 14012676"/>
              <a:gd name="connsiteY7" fmla="*/ 29944367 h 36414983"/>
              <a:gd name="connsiteX8" fmla="*/ 8379200 w 14012676"/>
              <a:gd name="connsiteY8" fmla="*/ 36414983 h 36414983"/>
              <a:gd name="connsiteX0" fmla="*/ 6660521 w 14012676"/>
              <a:gd name="connsiteY0" fmla="*/ 22797921 h 30605290"/>
              <a:gd name="connsiteX1" fmla="*/ 6660557 w 14012676"/>
              <a:gd name="connsiteY1" fmla="*/ 23638059 h 30605290"/>
              <a:gd name="connsiteX2" fmla="*/ 8143835 w 14012676"/>
              <a:gd name="connsiteY2" fmla="*/ 23958976 h 30605290"/>
              <a:gd name="connsiteX3" fmla="*/ 8124998 w 14012676"/>
              <a:gd name="connsiteY3" fmla="*/ 6873766 h 30605290"/>
              <a:gd name="connsiteX4" fmla="*/ 0 w 14012676"/>
              <a:gd name="connsiteY4" fmla="*/ 5214578 h 30605290"/>
              <a:gd name="connsiteX5" fmla="*/ 14012676 w 14012676"/>
              <a:gd name="connsiteY5" fmla="*/ 0 h 30605290"/>
              <a:gd name="connsiteX6" fmla="*/ 14012673 w 14012676"/>
              <a:gd name="connsiteY6" fmla="*/ 20937359 h 30605290"/>
              <a:gd name="connsiteX7" fmla="*/ 11108085 w 14012676"/>
              <a:gd name="connsiteY7" fmla="*/ 29944367 h 30605290"/>
              <a:gd name="connsiteX8" fmla="*/ 8771710 w 14012676"/>
              <a:gd name="connsiteY8" fmla="*/ 27724008 h 30605290"/>
              <a:gd name="connsiteX0" fmla="*/ 6660521 w 14012676"/>
              <a:gd name="connsiteY0" fmla="*/ 22797921 h 30591638"/>
              <a:gd name="connsiteX1" fmla="*/ 6660557 w 14012676"/>
              <a:gd name="connsiteY1" fmla="*/ 23638059 h 30591638"/>
              <a:gd name="connsiteX2" fmla="*/ 8143835 w 14012676"/>
              <a:gd name="connsiteY2" fmla="*/ 23958976 h 30591638"/>
              <a:gd name="connsiteX3" fmla="*/ 8124998 w 14012676"/>
              <a:gd name="connsiteY3" fmla="*/ 6873766 h 30591638"/>
              <a:gd name="connsiteX4" fmla="*/ 0 w 14012676"/>
              <a:gd name="connsiteY4" fmla="*/ 5214578 h 30591638"/>
              <a:gd name="connsiteX5" fmla="*/ 14012676 w 14012676"/>
              <a:gd name="connsiteY5" fmla="*/ 0 h 30591638"/>
              <a:gd name="connsiteX6" fmla="*/ 14012673 w 14012676"/>
              <a:gd name="connsiteY6" fmla="*/ 20937359 h 30591638"/>
              <a:gd name="connsiteX7" fmla="*/ 11108085 w 14012676"/>
              <a:gd name="connsiteY7" fmla="*/ 29944367 h 30591638"/>
              <a:gd name="connsiteX8" fmla="*/ 4571833 w 14012676"/>
              <a:gd name="connsiteY8" fmla="*/ 27565995 h 30591638"/>
              <a:gd name="connsiteX0" fmla="*/ 6660521 w 14012676"/>
              <a:gd name="connsiteY0" fmla="*/ 22797921 h 34855840"/>
              <a:gd name="connsiteX1" fmla="*/ 6660557 w 14012676"/>
              <a:gd name="connsiteY1" fmla="*/ 23638059 h 34855840"/>
              <a:gd name="connsiteX2" fmla="*/ 8143835 w 14012676"/>
              <a:gd name="connsiteY2" fmla="*/ 23958976 h 34855840"/>
              <a:gd name="connsiteX3" fmla="*/ 8124998 w 14012676"/>
              <a:gd name="connsiteY3" fmla="*/ 6873766 h 34855840"/>
              <a:gd name="connsiteX4" fmla="*/ 0 w 14012676"/>
              <a:gd name="connsiteY4" fmla="*/ 5214578 h 34855840"/>
              <a:gd name="connsiteX5" fmla="*/ 14012676 w 14012676"/>
              <a:gd name="connsiteY5" fmla="*/ 0 h 34855840"/>
              <a:gd name="connsiteX6" fmla="*/ 14012673 w 14012676"/>
              <a:gd name="connsiteY6" fmla="*/ 20937359 h 34855840"/>
              <a:gd name="connsiteX7" fmla="*/ 10519317 w 14012676"/>
              <a:gd name="connsiteY7" fmla="*/ 34447879 h 34855840"/>
              <a:gd name="connsiteX8" fmla="*/ 4571833 w 14012676"/>
              <a:gd name="connsiteY8" fmla="*/ 27565995 h 34855840"/>
              <a:gd name="connsiteX0" fmla="*/ 6660521 w 14012676"/>
              <a:gd name="connsiteY0" fmla="*/ 22797921 h 34855840"/>
              <a:gd name="connsiteX1" fmla="*/ 6660557 w 14012676"/>
              <a:gd name="connsiteY1" fmla="*/ 23638059 h 34855840"/>
              <a:gd name="connsiteX2" fmla="*/ 5908561 w 14012676"/>
              <a:gd name="connsiteY2" fmla="*/ 21297364 h 34855840"/>
              <a:gd name="connsiteX3" fmla="*/ 8124998 w 14012676"/>
              <a:gd name="connsiteY3" fmla="*/ 6873766 h 34855840"/>
              <a:gd name="connsiteX4" fmla="*/ 0 w 14012676"/>
              <a:gd name="connsiteY4" fmla="*/ 5214578 h 34855840"/>
              <a:gd name="connsiteX5" fmla="*/ 14012676 w 14012676"/>
              <a:gd name="connsiteY5" fmla="*/ 0 h 34855840"/>
              <a:gd name="connsiteX6" fmla="*/ 14012673 w 14012676"/>
              <a:gd name="connsiteY6" fmla="*/ 20937359 h 34855840"/>
              <a:gd name="connsiteX7" fmla="*/ 10519317 w 14012676"/>
              <a:gd name="connsiteY7" fmla="*/ 34447879 h 34855840"/>
              <a:gd name="connsiteX8" fmla="*/ 4571833 w 14012676"/>
              <a:gd name="connsiteY8" fmla="*/ 27565995 h 34855840"/>
              <a:gd name="connsiteX0" fmla="*/ 6660521 w 14012676"/>
              <a:gd name="connsiteY0" fmla="*/ 22797921 h 34855840"/>
              <a:gd name="connsiteX1" fmla="*/ 6660557 w 14012676"/>
              <a:gd name="connsiteY1" fmla="*/ 23638059 h 34855840"/>
              <a:gd name="connsiteX2" fmla="*/ 5908561 w 14012676"/>
              <a:gd name="connsiteY2" fmla="*/ 21297364 h 34855840"/>
              <a:gd name="connsiteX3" fmla="*/ 5952690 w 14012676"/>
              <a:gd name="connsiteY3" fmla="*/ 17393473 h 34855840"/>
              <a:gd name="connsiteX4" fmla="*/ 0 w 14012676"/>
              <a:gd name="connsiteY4" fmla="*/ 5214578 h 34855840"/>
              <a:gd name="connsiteX5" fmla="*/ 14012676 w 14012676"/>
              <a:gd name="connsiteY5" fmla="*/ 0 h 34855840"/>
              <a:gd name="connsiteX6" fmla="*/ 14012673 w 14012676"/>
              <a:gd name="connsiteY6" fmla="*/ 20937359 h 34855840"/>
              <a:gd name="connsiteX7" fmla="*/ 10519317 w 14012676"/>
              <a:gd name="connsiteY7" fmla="*/ 34447879 h 34855840"/>
              <a:gd name="connsiteX8" fmla="*/ 4571833 w 14012676"/>
              <a:gd name="connsiteY8" fmla="*/ 27565995 h 34855840"/>
              <a:gd name="connsiteX0" fmla="*/ 8895794 w 16247949"/>
              <a:gd name="connsiteY0" fmla="*/ 22797921 h 34855840"/>
              <a:gd name="connsiteX1" fmla="*/ 8895830 w 16247949"/>
              <a:gd name="connsiteY1" fmla="*/ 23638059 h 34855840"/>
              <a:gd name="connsiteX2" fmla="*/ 8143834 w 16247949"/>
              <a:gd name="connsiteY2" fmla="*/ 21297364 h 34855840"/>
              <a:gd name="connsiteX3" fmla="*/ 8187963 w 16247949"/>
              <a:gd name="connsiteY3" fmla="*/ 17393473 h 34855840"/>
              <a:gd name="connsiteX4" fmla="*/ 0 w 16247949"/>
              <a:gd name="connsiteY4" fmla="*/ 20233677 h 34855840"/>
              <a:gd name="connsiteX5" fmla="*/ 16247949 w 16247949"/>
              <a:gd name="connsiteY5" fmla="*/ 0 h 34855840"/>
              <a:gd name="connsiteX6" fmla="*/ 16247946 w 16247949"/>
              <a:gd name="connsiteY6" fmla="*/ 20937359 h 34855840"/>
              <a:gd name="connsiteX7" fmla="*/ 12754590 w 16247949"/>
              <a:gd name="connsiteY7" fmla="*/ 34447879 h 34855840"/>
              <a:gd name="connsiteX8" fmla="*/ 6807106 w 16247949"/>
              <a:gd name="connsiteY8" fmla="*/ 27565995 h 34855840"/>
              <a:gd name="connsiteX0" fmla="*/ 9333686 w 16685838"/>
              <a:gd name="connsiteY0" fmla="*/ 5941042 h 17998961"/>
              <a:gd name="connsiteX1" fmla="*/ 9333722 w 16685838"/>
              <a:gd name="connsiteY1" fmla="*/ 6781180 h 17998961"/>
              <a:gd name="connsiteX2" fmla="*/ 8581726 w 16685838"/>
              <a:gd name="connsiteY2" fmla="*/ 4440485 h 17998961"/>
              <a:gd name="connsiteX3" fmla="*/ 8625855 w 16685838"/>
              <a:gd name="connsiteY3" fmla="*/ 536594 h 17998961"/>
              <a:gd name="connsiteX4" fmla="*/ 437892 w 16685838"/>
              <a:gd name="connsiteY4" fmla="*/ 3376798 h 17998961"/>
              <a:gd name="connsiteX5" fmla="*/ 0 w 16685838"/>
              <a:gd name="connsiteY5" fmla="*/ 0 h 17998961"/>
              <a:gd name="connsiteX6" fmla="*/ 16685838 w 16685838"/>
              <a:gd name="connsiteY6" fmla="*/ 4080480 h 17998961"/>
              <a:gd name="connsiteX7" fmla="*/ 13192482 w 16685838"/>
              <a:gd name="connsiteY7" fmla="*/ 17591000 h 17998961"/>
              <a:gd name="connsiteX8" fmla="*/ 7244998 w 16685838"/>
              <a:gd name="connsiteY8" fmla="*/ 10709116 h 17998961"/>
              <a:gd name="connsiteX0" fmla="*/ 9333686 w 16685838"/>
              <a:gd name="connsiteY0" fmla="*/ 5941042 h 17998961"/>
              <a:gd name="connsiteX1" fmla="*/ 9333722 w 16685838"/>
              <a:gd name="connsiteY1" fmla="*/ 6781180 h 17998961"/>
              <a:gd name="connsiteX2" fmla="*/ 8581726 w 16685838"/>
              <a:gd name="connsiteY2" fmla="*/ 4440485 h 17998961"/>
              <a:gd name="connsiteX3" fmla="*/ 8625855 w 16685838"/>
              <a:gd name="connsiteY3" fmla="*/ 536594 h 17998961"/>
              <a:gd name="connsiteX4" fmla="*/ 437892 w 16685838"/>
              <a:gd name="connsiteY4" fmla="*/ 3376798 h 17998961"/>
              <a:gd name="connsiteX5" fmla="*/ 0 w 16685838"/>
              <a:gd name="connsiteY5" fmla="*/ 0 h 17998961"/>
              <a:gd name="connsiteX6" fmla="*/ 16685838 w 16685838"/>
              <a:gd name="connsiteY6" fmla="*/ 4080480 h 17998961"/>
              <a:gd name="connsiteX7" fmla="*/ 13192482 w 16685838"/>
              <a:gd name="connsiteY7" fmla="*/ 17591000 h 17998961"/>
              <a:gd name="connsiteX8" fmla="*/ 7244998 w 16685838"/>
              <a:gd name="connsiteY8" fmla="*/ 10709116 h 17998961"/>
              <a:gd name="connsiteX0" fmla="*/ 9333686 w 16685838"/>
              <a:gd name="connsiteY0" fmla="*/ 5941042 h 17591000"/>
              <a:gd name="connsiteX1" fmla="*/ 9333722 w 16685838"/>
              <a:gd name="connsiteY1" fmla="*/ 6781180 h 17591000"/>
              <a:gd name="connsiteX2" fmla="*/ 8581726 w 16685838"/>
              <a:gd name="connsiteY2" fmla="*/ 4440485 h 17591000"/>
              <a:gd name="connsiteX3" fmla="*/ 8625855 w 16685838"/>
              <a:gd name="connsiteY3" fmla="*/ 536594 h 17591000"/>
              <a:gd name="connsiteX4" fmla="*/ 437892 w 16685838"/>
              <a:gd name="connsiteY4" fmla="*/ 3376798 h 17591000"/>
              <a:gd name="connsiteX5" fmla="*/ 0 w 16685838"/>
              <a:gd name="connsiteY5" fmla="*/ 0 h 17591000"/>
              <a:gd name="connsiteX6" fmla="*/ 16685838 w 16685838"/>
              <a:gd name="connsiteY6" fmla="*/ 4080480 h 17591000"/>
              <a:gd name="connsiteX7" fmla="*/ 13192482 w 16685838"/>
              <a:gd name="connsiteY7" fmla="*/ 17591000 h 17591000"/>
              <a:gd name="connsiteX0" fmla="*/ 9333686 w 16685838"/>
              <a:gd name="connsiteY0" fmla="*/ 5941042 h 6781181"/>
              <a:gd name="connsiteX1" fmla="*/ 9333722 w 16685838"/>
              <a:gd name="connsiteY1" fmla="*/ 6781180 h 6781181"/>
              <a:gd name="connsiteX2" fmla="*/ 8581726 w 16685838"/>
              <a:gd name="connsiteY2" fmla="*/ 4440485 h 6781181"/>
              <a:gd name="connsiteX3" fmla="*/ 8625855 w 16685838"/>
              <a:gd name="connsiteY3" fmla="*/ 536594 h 6781181"/>
              <a:gd name="connsiteX4" fmla="*/ 437892 w 16685838"/>
              <a:gd name="connsiteY4" fmla="*/ 3376798 h 6781181"/>
              <a:gd name="connsiteX5" fmla="*/ 0 w 16685838"/>
              <a:gd name="connsiteY5" fmla="*/ 0 h 6781181"/>
              <a:gd name="connsiteX6" fmla="*/ 16685838 w 16685838"/>
              <a:gd name="connsiteY6" fmla="*/ 4080480 h 6781181"/>
              <a:gd name="connsiteX0" fmla="*/ 9333686 w 9333722"/>
              <a:gd name="connsiteY0" fmla="*/ 7057043 h 7897182"/>
              <a:gd name="connsiteX1" fmla="*/ 9333722 w 9333722"/>
              <a:gd name="connsiteY1" fmla="*/ 7897181 h 7897182"/>
              <a:gd name="connsiteX2" fmla="*/ 8581726 w 9333722"/>
              <a:gd name="connsiteY2" fmla="*/ 5556486 h 7897182"/>
              <a:gd name="connsiteX3" fmla="*/ 8625855 w 9333722"/>
              <a:gd name="connsiteY3" fmla="*/ 1652595 h 7897182"/>
              <a:gd name="connsiteX4" fmla="*/ 437892 w 9333722"/>
              <a:gd name="connsiteY4" fmla="*/ 4492799 h 7897182"/>
              <a:gd name="connsiteX5" fmla="*/ 0 w 9333722"/>
              <a:gd name="connsiteY5" fmla="*/ 1116001 h 7897182"/>
              <a:gd name="connsiteX6" fmla="*/ 5068715 w 9333722"/>
              <a:gd name="connsiteY6" fmla="*/ 0 h 7897182"/>
              <a:gd name="connsiteX0" fmla="*/ 9333686 w 9333722"/>
              <a:gd name="connsiteY0" fmla="*/ 7057043 h 7897182"/>
              <a:gd name="connsiteX1" fmla="*/ 9333722 w 9333722"/>
              <a:gd name="connsiteY1" fmla="*/ 7897181 h 7897182"/>
              <a:gd name="connsiteX2" fmla="*/ 8581726 w 9333722"/>
              <a:gd name="connsiteY2" fmla="*/ 5556486 h 7897182"/>
              <a:gd name="connsiteX3" fmla="*/ 8720303 w 9333722"/>
              <a:gd name="connsiteY3" fmla="*/ 1589223 h 7897182"/>
              <a:gd name="connsiteX4" fmla="*/ 437892 w 9333722"/>
              <a:gd name="connsiteY4" fmla="*/ 4492799 h 7897182"/>
              <a:gd name="connsiteX5" fmla="*/ 0 w 9333722"/>
              <a:gd name="connsiteY5" fmla="*/ 1116001 h 7897182"/>
              <a:gd name="connsiteX6" fmla="*/ 5068715 w 9333722"/>
              <a:gd name="connsiteY6" fmla="*/ 0 h 7897182"/>
              <a:gd name="connsiteX0" fmla="*/ 9333686 w 9333722"/>
              <a:gd name="connsiteY0" fmla="*/ 7057043 h 7897182"/>
              <a:gd name="connsiteX1" fmla="*/ 9333722 w 9333722"/>
              <a:gd name="connsiteY1" fmla="*/ 7897181 h 7897182"/>
              <a:gd name="connsiteX2" fmla="*/ 8581726 w 9333722"/>
              <a:gd name="connsiteY2" fmla="*/ 5556486 h 7897182"/>
              <a:gd name="connsiteX3" fmla="*/ 8625855 w 9333722"/>
              <a:gd name="connsiteY3" fmla="*/ 1589223 h 7897182"/>
              <a:gd name="connsiteX4" fmla="*/ 437892 w 9333722"/>
              <a:gd name="connsiteY4" fmla="*/ 4492799 h 7897182"/>
              <a:gd name="connsiteX5" fmla="*/ 0 w 9333722"/>
              <a:gd name="connsiteY5" fmla="*/ 1116001 h 7897182"/>
              <a:gd name="connsiteX6" fmla="*/ 5068715 w 9333722"/>
              <a:gd name="connsiteY6" fmla="*/ 0 h 7897182"/>
              <a:gd name="connsiteX0" fmla="*/ 9333686 w 9333722"/>
              <a:gd name="connsiteY0" fmla="*/ 7057043 h 7897182"/>
              <a:gd name="connsiteX1" fmla="*/ 9333722 w 9333722"/>
              <a:gd name="connsiteY1" fmla="*/ 7897181 h 7897182"/>
              <a:gd name="connsiteX2" fmla="*/ 8581726 w 9333722"/>
              <a:gd name="connsiteY2" fmla="*/ 5556486 h 7897182"/>
              <a:gd name="connsiteX3" fmla="*/ 8625855 w 9333722"/>
              <a:gd name="connsiteY3" fmla="*/ 1589223 h 7897182"/>
              <a:gd name="connsiteX4" fmla="*/ 595306 w 9333722"/>
              <a:gd name="connsiteY4" fmla="*/ 4492799 h 7897182"/>
              <a:gd name="connsiteX5" fmla="*/ 0 w 9333722"/>
              <a:gd name="connsiteY5" fmla="*/ 1116001 h 7897182"/>
              <a:gd name="connsiteX6" fmla="*/ 5068715 w 9333722"/>
              <a:gd name="connsiteY6" fmla="*/ 0 h 7897182"/>
              <a:gd name="connsiteX0" fmla="*/ 9333686 w 9333722"/>
              <a:gd name="connsiteY0" fmla="*/ 6676813 h 7516952"/>
              <a:gd name="connsiteX1" fmla="*/ 9333722 w 9333722"/>
              <a:gd name="connsiteY1" fmla="*/ 7516951 h 7516952"/>
              <a:gd name="connsiteX2" fmla="*/ 8581726 w 9333722"/>
              <a:gd name="connsiteY2" fmla="*/ 5176256 h 7516952"/>
              <a:gd name="connsiteX3" fmla="*/ 8625855 w 9333722"/>
              <a:gd name="connsiteY3" fmla="*/ 1208993 h 7516952"/>
              <a:gd name="connsiteX4" fmla="*/ 595306 w 9333722"/>
              <a:gd name="connsiteY4" fmla="*/ 4112569 h 7516952"/>
              <a:gd name="connsiteX5" fmla="*/ 0 w 9333722"/>
              <a:gd name="connsiteY5" fmla="*/ 735771 h 7516952"/>
              <a:gd name="connsiteX6" fmla="*/ 2046373 w 9333722"/>
              <a:gd name="connsiteY6" fmla="*/ 0 h 7516952"/>
              <a:gd name="connsiteX0" fmla="*/ 9428137 w 9428173"/>
              <a:gd name="connsiteY0" fmla="*/ 5941042 h 6781181"/>
              <a:gd name="connsiteX1" fmla="*/ 9428173 w 9428173"/>
              <a:gd name="connsiteY1" fmla="*/ 6781180 h 6781181"/>
              <a:gd name="connsiteX2" fmla="*/ 8676177 w 9428173"/>
              <a:gd name="connsiteY2" fmla="*/ 4440485 h 6781181"/>
              <a:gd name="connsiteX3" fmla="*/ 8720306 w 9428173"/>
              <a:gd name="connsiteY3" fmla="*/ 473222 h 6781181"/>
              <a:gd name="connsiteX4" fmla="*/ 689757 w 9428173"/>
              <a:gd name="connsiteY4" fmla="*/ 3376798 h 6781181"/>
              <a:gd name="connsiteX5" fmla="*/ 94451 w 9428173"/>
              <a:gd name="connsiteY5" fmla="*/ 0 h 6781181"/>
              <a:gd name="connsiteX6" fmla="*/ 0 w 9428173"/>
              <a:gd name="connsiteY6" fmla="*/ 975266 h 6781181"/>
              <a:gd name="connsiteX0" fmla="*/ 9333686 w 9333722"/>
              <a:gd name="connsiteY0" fmla="*/ 5941042 h 10747939"/>
              <a:gd name="connsiteX1" fmla="*/ 9333722 w 9333722"/>
              <a:gd name="connsiteY1" fmla="*/ 6781180 h 10747939"/>
              <a:gd name="connsiteX2" fmla="*/ 8581726 w 9333722"/>
              <a:gd name="connsiteY2" fmla="*/ 4440485 h 10747939"/>
              <a:gd name="connsiteX3" fmla="*/ 8625855 w 9333722"/>
              <a:gd name="connsiteY3" fmla="*/ 473222 h 10747939"/>
              <a:gd name="connsiteX4" fmla="*/ 595306 w 9333722"/>
              <a:gd name="connsiteY4" fmla="*/ 3376798 h 10747939"/>
              <a:gd name="connsiteX5" fmla="*/ 0 w 9333722"/>
              <a:gd name="connsiteY5" fmla="*/ 0 h 10747939"/>
              <a:gd name="connsiteX6" fmla="*/ 377790 w 9333722"/>
              <a:gd name="connsiteY6" fmla="*/ 10747939 h 10747939"/>
              <a:gd name="connsiteX0" fmla="*/ 8955897 w 8955933"/>
              <a:gd name="connsiteY0" fmla="*/ 5467821 h 10274718"/>
              <a:gd name="connsiteX1" fmla="*/ 8955933 w 8955933"/>
              <a:gd name="connsiteY1" fmla="*/ 6307959 h 10274718"/>
              <a:gd name="connsiteX2" fmla="*/ 8203937 w 8955933"/>
              <a:gd name="connsiteY2" fmla="*/ 3967264 h 10274718"/>
              <a:gd name="connsiteX3" fmla="*/ 8248066 w 8955933"/>
              <a:gd name="connsiteY3" fmla="*/ 1 h 10274718"/>
              <a:gd name="connsiteX4" fmla="*/ 217517 w 8955933"/>
              <a:gd name="connsiteY4" fmla="*/ 2903577 h 10274718"/>
              <a:gd name="connsiteX5" fmla="*/ 913002 w 8955933"/>
              <a:gd name="connsiteY5" fmla="*/ 6805734 h 10274718"/>
              <a:gd name="connsiteX6" fmla="*/ 1 w 8955933"/>
              <a:gd name="connsiteY6" fmla="*/ 10274718 h 10274718"/>
              <a:gd name="connsiteX0" fmla="*/ 8738380 w 8738416"/>
              <a:gd name="connsiteY0" fmla="*/ 5467821 h 7915798"/>
              <a:gd name="connsiteX1" fmla="*/ 8738416 w 8738416"/>
              <a:gd name="connsiteY1" fmla="*/ 6307959 h 7915798"/>
              <a:gd name="connsiteX2" fmla="*/ 7986420 w 8738416"/>
              <a:gd name="connsiteY2" fmla="*/ 3967264 h 7915798"/>
              <a:gd name="connsiteX3" fmla="*/ 8030549 w 8738416"/>
              <a:gd name="connsiteY3" fmla="*/ 1 h 7915798"/>
              <a:gd name="connsiteX4" fmla="*/ 0 w 8738416"/>
              <a:gd name="connsiteY4" fmla="*/ 2903577 h 7915798"/>
              <a:gd name="connsiteX5" fmla="*/ 695485 w 8738416"/>
              <a:gd name="connsiteY5" fmla="*/ 6805734 h 7915798"/>
              <a:gd name="connsiteX6" fmla="*/ 695482 w 8738416"/>
              <a:gd name="connsiteY6" fmla="*/ 7915798 h 7915798"/>
              <a:gd name="connsiteX0" fmla="*/ 8706897 w 8706933"/>
              <a:gd name="connsiteY0" fmla="*/ 5467821 h 7915798"/>
              <a:gd name="connsiteX1" fmla="*/ 8706933 w 8706933"/>
              <a:gd name="connsiteY1" fmla="*/ 6307959 h 7915798"/>
              <a:gd name="connsiteX2" fmla="*/ 7954937 w 8706933"/>
              <a:gd name="connsiteY2" fmla="*/ 3967264 h 7915798"/>
              <a:gd name="connsiteX3" fmla="*/ 7999066 w 8706933"/>
              <a:gd name="connsiteY3" fmla="*/ 1 h 7915798"/>
              <a:gd name="connsiteX4" fmla="*/ 0 w 8706933"/>
              <a:gd name="connsiteY4" fmla="*/ 3105772 h 7915798"/>
              <a:gd name="connsiteX5" fmla="*/ 664002 w 8706933"/>
              <a:gd name="connsiteY5" fmla="*/ 6805734 h 7915798"/>
              <a:gd name="connsiteX6" fmla="*/ 663999 w 8706933"/>
              <a:gd name="connsiteY6" fmla="*/ 7915798 h 7915798"/>
              <a:gd name="connsiteX0" fmla="*/ 8706897 w 8706933"/>
              <a:gd name="connsiteY0" fmla="*/ 9107298 h 11555275"/>
              <a:gd name="connsiteX1" fmla="*/ 8706933 w 8706933"/>
              <a:gd name="connsiteY1" fmla="*/ 9947436 h 11555275"/>
              <a:gd name="connsiteX2" fmla="*/ 7954937 w 8706933"/>
              <a:gd name="connsiteY2" fmla="*/ 7606741 h 11555275"/>
              <a:gd name="connsiteX3" fmla="*/ 2261339 w 8706933"/>
              <a:gd name="connsiteY3" fmla="*/ 0 h 11555275"/>
              <a:gd name="connsiteX4" fmla="*/ 0 w 8706933"/>
              <a:gd name="connsiteY4" fmla="*/ 6745249 h 11555275"/>
              <a:gd name="connsiteX5" fmla="*/ 664002 w 8706933"/>
              <a:gd name="connsiteY5" fmla="*/ 10445211 h 11555275"/>
              <a:gd name="connsiteX6" fmla="*/ 663999 w 8706933"/>
              <a:gd name="connsiteY6" fmla="*/ 11555275 h 11555275"/>
              <a:gd name="connsiteX0" fmla="*/ 8706897 w 8706933"/>
              <a:gd name="connsiteY0" fmla="*/ 9107298 h 11555275"/>
              <a:gd name="connsiteX1" fmla="*/ 8706933 w 8706933"/>
              <a:gd name="connsiteY1" fmla="*/ 9947436 h 11555275"/>
              <a:gd name="connsiteX2" fmla="*/ 4672864 w 8706933"/>
              <a:gd name="connsiteY2" fmla="*/ 395188 h 11555275"/>
              <a:gd name="connsiteX3" fmla="*/ 2261339 w 8706933"/>
              <a:gd name="connsiteY3" fmla="*/ 0 h 11555275"/>
              <a:gd name="connsiteX4" fmla="*/ 0 w 8706933"/>
              <a:gd name="connsiteY4" fmla="*/ 6745249 h 11555275"/>
              <a:gd name="connsiteX5" fmla="*/ 664002 w 8706933"/>
              <a:gd name="connsiteY5" fmla="*/ 10445211 h 11555275"/>
              <a:gd name="connsiteX6" fmla="*/ 663999 w 8706933"/>
              <a:gd name="connsiteY6" fmla="*/ 11555275 h 11555275"/>
              <a:gd name="connsiteX0" fmla="*/ 8706897 w 8706896"/>
              <a:gd name="connsiteY0" fmla="*/ 9107298 h 11555275"/>
              <a:gd name="connsiteX1" fmla="*/ 5802652 w 8706896"/>
              <a:gd name="connsiteY1" fmla="*/ 444358 h 11555275"/>
              <a:gd name="connsiteX2" fmla="*/ 4672864 w 8706896"/>
              <a:gd name="connsiteY2" fmla="*/ 395188 h 11555275"/>
              <a:gd name="connsiteX3" fmla="*/ 2261339 w 8706896"/>
              <a:gd name="connsiteY3" fmla="*/ 0 h 11555275"/>
              <a:gd name="connsiteX4" fmla="*/ 0 w 8706896"/>
              <a:gd name="connsiteY4" fmla="*/ 6745249 h 11555275"/>
              <a:gd name="connsiteX5" fmla="*/ 664002 w 8706896"/>
              <a:gd name="connsiteY5" fmla="*/ 10445211 h 11555275"/>
              <a:gd name="connsiteX6" fmla="*/ 663999 w 8706896"/>
              <a:gd name="connsiteY6" fmla="*/ 11555275 h 11555275"/>
              <a:gd name="connsiteX0" fmla="*/ 8706897 w 8706896"/>
              <a:gd name="connsiteY0" fmla="*/ 9107298 h 11555275"/>
              <a:gd name="connsiteX1" fmla="*/ 5802652 w 8706896"/>
              <a:gd name="connsiteY1" fmla="*/ 444358 h 11555275"/>
              <a:gd name="connsiteX2" fmla="*/ 2642228 w 8706896"/>
              <a:gd name="connsiteY2" fmla="*/ 462585 h 11555275"/>
              <a:gd name="connsiteX3" fmla="*/ 2261339 w 8706896"/>
              <a:gd name="connsiteY3" fmla="*/ 0 h 11555275"/>
              <a:gd name="connsiteX4" fmla="*/ 0 w 8706896"/>
              <a:gd name="connsiteY4" fmla="*/ 6745249 h 11555275"/>
              <a:gd name="connsiteX5" fmla="*/ 664002 w 8706896"/>
              <a:gd name="connsiteY5" fmla="*/ 10445211 h 11555275"/>
              <a:gd name="connsiteX6" fmla="*/ 663999 w 8706896"/>
              <a:gd name="connsiteY6" fmla="*/ 11555275 h 11555275"/>
              <a:gd name="connsiteX0" fmla="*/ 8706897 w 8706896"/>
              <a:gd name="connsiteY0" fmla="*/ 8662940 h 13574369"/>
              <a:gd name="connsiteX1" fmla="*/ 5802652 w 8706896"/>
              <a:gd name="connsiteY1" fmla="*/ 0 h 13574369"/>
              <a:gd name="connsiteX2" fmla="*/ 2642228 w 8706896"/>
              <a:gd name="connsiteY2" fmla="*/ 18227 h 13574369"/>
              <a:gd name="connsiteX3" fmla="*/ 2379400 w 8706896"/>
              <a:gd name="connsiteY3" fmla="*/ 13574369 h 13574369"/>
              <a:gd name="connsiteX4" fmla="*/ 0 w 8706896"/>
              <a:gd name="connsiteY4" fmla="*/ 6300891 h 13574369"/>
              <a:gd name="connsiteX5" fmla="*/ 664002 w 8706896"/>
              <a:gd name="connsiteY5" fmla="*/ 10000853 h 13574369"/>
              <a:gd name="connsiteX6" fmla="*/ 663999 w 8706896"/>
              <a:gd name="connsiteY6" fmla="*/ 11110917 h 13574369"/>
              <a:gd name="connsiteX0" fmla="*/ 8706897 w 8706896"/>
              <a:gd name="connsiteY0" fmla="*/ 8981701 h 13893130"/>
              <a:gd name="connsiteX1" fmla="*/ 5802652 w 8706896"/>
              <a:gd name="connsiteY1" fmla="*/ 318761 h 13893130"/>
              <a:gd name="connsiteX2" fmla="*/ 2429720 w 8706896"/>
              <a:gd name="connsiteY2" fmla="*/ 0 h 13893130"/>
              <a:gd name="connsiteX3" fmla="*/ 2379400 w 8706896"/>
              <a:gd name="connsiteY3" fmla="*/ 13893130 h 13893130"/>
              <a:gd name="connsiteX4" fmla="*/ 0 w 8706896"/>
              <a:gd name="connsiteY4" fmla="*/ 6619652 h 13893130"/>
              <a:gd name="connsiteX5" fmla="*/ 664002 w 8706896"/>
              <a:gd name="connsiteY5" fmla="*/ 10319614 h 13893130"/>
              <a:gd name="connsiteX6" fmla="*/ 663999 w 8706896"/>
              <a:gd name="connsiteY6" fmla="*/ 11429678 h 13893130"/>
              <a:gd name="connsiteX0" fmla="*/ 8042899 w 8042898"/>
              <a:gd name="connsiteY0" fmla="*/ 8981701 h 13893130"/>
              <a:gd name="connsiteX1" fmla="*/ 5138654 w 8042898"/>
              <a:gd name="connsiteY1" fmla="*/ 318761 h 13893130"/>
              <a:gd name="connsiteX2" fmla="*/ 1765722 w 8042898"/>
              <a:gd name="connsiteY2" fmla="*/ 0 h 13893130"/>
              <a:gd name="connsiteX3" fmla="*/ 1715402 w 8042898"/>
              <a:gd name="connsiteY3" fmla="*/ 13893130 h 13893130"/>
              <a:gd name="connsiteX4" fmla="*/ 2216671 w 8042898"/>
              <a:gd name="connsiteY4" fmla="*/ 13157232 h 13893130"/>
              <a:gd name="connsiteX5" fmla="*/ 4 w 8042898"/>
              <a:gd name="connsiteY5" fmla="*/ 10319614 h 13893130"/>
              <a:gd name="connsiteX6" fmla="*/ 1 w 8042898"/>
              <a:gd name="connsiteY6" fmla="*/ 11429678 h 13893130"/>
              <a:gd name="connsiteX0" fmla="*/ 8042899 w 8042898"/>
              <a:gd name="connsiteY0" fmla="*/ 15039734 h 19951163"/>
              <a:gd name="connsiteX1" fmla="*/ 5138654 w 8042898"/>
              <a:gd name="connsiteY1" fmla="*/ 6376794 h 19951163"/>
              <a:gd name="connsiteX2" fmla="*/ 1765722 w 8042898"/>
              <a:gd name="connsiteY2" fmla="*/ 6058033 h 19951163"/>
              <a:gd name="connsiteX3" fmla="*/ 1715402 w 8042898"/>
              <a:gd name="connsiteY3" fmla="*/ 19951163 h 19951163"/>
              <a:gd name="connsiteX4" fmla="*/ 2216671 w 8042898"/>
              <a:gd name="connsiteY4" fmla="*/ 19215265 h 19951163"/>
              <a:gd name="connsiteX5" fmla="*/ 2432045 w 8042898"/>
              <a:gd name="connsiteY5" fmla="*/ 0 h 19951163"/>
              <a:gd name="connsiteX6" fmla="*/ 1 w 8042898"/>
              <a:gd name="connsiteY6" fmla="*/ 17487711 h 19951163"/>
              <a:gd name="connsiteX0" fmla="*/ 6327497 w 6327496"/>
              <a:gd name="connsiteY0" fmla="*/ 15039734 h 19951163"/>
              <a:gd name="connsiteX1" fmla="*/ 3423252 w 6327496"/>
              <a:gd name="connsiteY1" fmla="*/ 6376794 h 19951163"/>
              <a:gd name="connsiteX2" fmla="*/ 50320 w 6327496"/>
              <a:gd name="connsiteY2" fmla="*/ 6058033 h 19951163"/>
              <a:gd name="connsiteX3" fmla="*/ 0 w 6327496"/>
              <a:gd name="connsiteY3" fmla="*/ 19951163 h 19951163"/>
              <a:gd name="connsiteX4" fmla="*/ 501269 w 6327496"/>
              <a:gd name="connsiteY4" fmla="*/ 19215265 h 19951163"/>
              <a:gd name="connsiteX5" fmla="*/ 716643 w 6327496"/>
              <a:gd name="connsiteY5" fmla="*/ 0 h 19951163"/>
              <a:gd name="connsiteX6" fmla="*/ 4447341 w 6327496"/>
              <a:gd name="connsiteY6" fmla="*/ 570882 h 19951163"/>
              <a:gd name="connsiteX0" fmla="*/ 6327497 w 6327496"/>
              <a:gd name="connsiteY0" fmla="*/ 15511518 h 20422947"/>
              <a:gd name="connsiteX1" fmla="*/ 3423252 w 6327496"/>
              <a:gd name="connsiteY1" fmla="*/ 6848578 h 20422947"/>
              <a:gd name="connsiteX2" fmla="*/ 50320 w 6327496"/>
              <a:gd name="connsiteY2" fmla="*/ 6529817 h 20422947"/>
              <a:gd name="connsiteX3" fmla="*/ 0 w 6327496"/>
              <a:gd name="connsiteY3" fmla="*/ 20422947 h 20422947"/>
              <a:gd name="connsiteX4" fmla="*/ 501269 w 6327496"/>
              <a:gd name="connsiteY4" fmla="*/ 19687049 h 20422947"/>
              <a:gd name="connsiteX5" fmla="*/ 716643 w 6327496"/>
              <a:gd name="connsiteY5" fmla="*/ 0 h 20422947"/>
              <a:gd name="connsiteX6" fmla="*/ 4447341 w 6327496"/>
              <a:gd name="connsiteY6" fmla="*/ 1042666 h 20422947"/>
              <a:gd name="connsiteX0" fmla="*/ 6327497 w 6327496"/>
              <a:gd name="connsiteY0" fmla="*/ 15511518 h 20422947"/>
              <a:gd name="connsiteX1" fmla="*/ 3423252 w 6327496"/>
              <a:gd name="connsiteY1" fmla="*/ 6848578 h 20422947"/>
              <a:gd name="connsiteX2" fmla="*/ 50320 w 6327496"/>
              <a:gd name="connsiteY2" fmla="*/ 6529817 h 20422947"/>
              <a:gd name="connsiteX3" fmla="*/ 0 w 6327496"/>
              <a:gd name="connsiteY3" fmla="*/ 20422947 h 20422947"/>
              <a:gd name="connsiteX4" fmla="*/ 266448 w 6327496"/>
              <a:gd name="connsiteY4" fmla="*/ 20007515 h 20422947"/>
              <a:gd name="connsiteX5" fmla="*/ 501269 w 6327496"/>
              <a:gd name="connsiteY5" fmla="*/ 19687049 h 20422947"/>
              <a:gd name="connsiteX6" fmla="*/ 716643 w 6327496"/>
              <a:gd name="connsiteY6" fmla="*/ 0 h 20422947"/>
              <a:gd name="connsiteX7" fmla="*/ 4447341 w 6327496"/>
              <a:gd name="connsiteY7" fmla="*/ 1042666 h 20422947"/>
              <a:gd name="connsiteX0" fmla="*/ 6327497 w 6327496"/>
              <a:gd name="connsiteY0" fmla="*/ 15511518 h 20422947"/>
              <a:gd name="connsiteX1" fmla="*/ 3423252 w 6327496"/>
              <a:gd name="connsiteY1" fmla="*/ 6848578 h 20422947"/>
              <a:gd name="connsiteX2" fmla="*/ 50320 w 6327496"/>
              <a:gd name="connsiteY2" fmla="*/ 6529817 h 20422947"/>
              <a:gd name="connsiteX3" fmla="*/ 0 w 6327496"/>
              <a:gd name="connsiteY3" fmla="*/ 20422947 h 20422947"/>
              <a:gd name="connsiteX4" fmla="*/ 266448 w 6327496"/>
              <a:gd name="connsiteY4" fmla="*/ 20007515 h 20422947"/>
              <a:gd name="connsiteX5" fmla="*/ 501269 w 6327496"/>
              <a:gd name="connsiteY5" fmla="*/ 19687049 h 20422947"/>
              <a:gd name="connsiteX6" fmla="*/ 716643 w 6327496"/>
              <a:gd name="connsiteY6" fmla="*/ 0 h 20422947"/>
              <a:gd name="connsiteX7" fmla="*/ 4447341 w 6327496"/>
              <a:gd name="connsiteY7" fmla="*/ 1042666 h 20422947"/>
              <a:gd name="connsiteX0" fmla="*/ 6327497 w 6327496"/>
              <a:gd name="connsiteY0" fmla="*/ 15511518 h 20422947"/>
              <a:gd name="connsiteX1" fmla="*/ 3423252 w 6327496"/>
              <a:gd name="connsiteY1" fmla="*/ 6848578 h 20422947"/>
              <a:gd name="connsiteX2" fmla="*/ 50320 w 6327496"/>
              <a:gd name="connsiteY2" fmla="*/ 6529817 h 20422947"/>
              <a:gd name="connsiteX3" fmla="*/ 0 w 6327496"/>
              <a:gd name="connsiteY3" fmla="*/ 20422947 h 20422947"/>
              <a:gd name="connsiteX4" fmla="*/ 501269 w 6327496"/>
              <a:gd name="connsiteY4" fmla="*/ 19687049 h 20422947"/>
              <a:gd name="connsiteX5" fmla="*/ 716643 w 6327496"/>
              <a:gd name="connsiteY5" fmla="*/ 0 h 20422947"/>
              <a:gd name="connsiteX6" fmla="*/ 4447341 w 6327496"/>
              <a:gd name="connsiteY6" fmla="*/ 1042666 h 20422947"/>
              <a:gd name="connsiteX0" fmla="*/ 6327497 w 6327496"/>
              <a:gd name="connsiteY0" fmla="*/ 15511518 h 22154902"/>
              <a:gd name="connsiteX1" fmla="*/ 3423252 w 6327496"/>
              <a:gd name="connsiteY1" fmla="*/ 6848578 h 22154902"/>
              <a:gd name="connsiteX2" fmla="*/ 50320 w 6327496"/>
              <a:gd name="connsiteY2" fmla="*/ 6529817 h 22154902"/>
              <a:gd name="connsiteX3" fmla="*/ 0 w 6327496"/>
              <a:gd name="connsiteY3" fmla="*/ 20422947 h 22154902"/>
              <a:gd name="connsiteX4" fmla="*/ 501269 w 6327496"/>
              <a:gd name="connsiteY4" fmla="*/ 19687049 h 22154902"/>
              <a:gd name="connsiteX5" fmla="*/ 716643 w 6327496"/>
              <a:gd name="connsiteY5" fmla="*/ 0 h 22154902"/>
              <a:gd name="connsiteX6" fmla="*/ 4447341 w 6327496"/>
              <a:gd name="connsiteY6" fmla="*/ 1042666 h 22154902"/>
              <a:gd name="connsiteX0" fmla="*/ 6327497 w 6327496"/>
              <a:gd name="connsiteY0" fmla="*/ 15511518 h 21248985"/>
              <a:gd name="connsiteX1" fmla="*/ 3423252 w 6327496"/>
              <a:gd name="connsiteY1" fmla="*/ 6848578 h 21248985"/>
              <a:gd name="connsiteX2" fmla="*/ 50320 w 6327496"/>
              <a:gd name="connsiteY2" fmla="*/ 6529817 h 21248985"/>
              <a:gd name="connsiteX3" fmla="*/ 0 w 6327496"/>
              <a:gd name="connsiteY3" fmla="*/ 17996629 h 21248985"/>
              <a:gd name="connsiteX4" fmla="*/ 501269 w 6327496"/>
              <a:gd name="connsiteY4" fmla="*/ 19687049 h 21248985"/>
              <a:gd name="connsiteX5" fmla="*/ 716643 w 6327496"/>
              <a:gd name="connsiteY5" fmla="*/ 0 h 21248985"/>
              <a:gd name="connsiteX6" fmla="*/ 4447341 w 6327496"/>
              <a:gd name="connsiteY6" fmla="*/ 1042666 h 21248985"/>
              <a:gd name="connsiteX0" fmla="*/ 6327497 w 6327496"/>
              <a:gd name="connsiteY0" fmla="*/ 15511518 h 21597564"/>
              <a:gd name="connsiteX1" fmla="*/ 3423252 w 6327496"/>
              <a:gd name="connsiteY1" fmla="*/ 6848578 h 21597564"/>
              <a:gd name="connsiteX2" fmla="*/ 50320 w 6327496"/>
              <a:gd name="connsiteY2" fmla="*/ 6529817 h 21597564"/>
              <a:gd name="connsiteX3" fmla="*/ 0 w 6327496"/>
              <a:gd name="connsiteY3" fmla="*/ 19142390 h 21597564"/>
              <a:gd name="connsiteX4" fmla="*/ 501269 w 6327496"/>
              <a:gd name="connsiteY4" fmla="*/ 19687049 h 21597564"/>
              <a:gd name="connsiteX5" fmla="*/ 716643 w 6327496"/>
              <a:gd name="connsiteY5" fmla="*/ 0 h 21597564"/>
              <a:gd name="connsiteX6" fmla="*/ 4447341 w 6327496"/>
              <a:gd name="connsiteY6" fmla="*/ 1042666 h 21597564"/>
              <a:gd name="connsiteX0" fmla="*/ 6327497 w 6327496"/>
              <a:gd name="connsiteY0" fmla="*/ 15511518 h 22045106"/>
              <a:gd name="connsiteX1" fmla="*/ 3423252 w 6327496"/>
              <a:gd name="connsiteY1" fmla="*/ 6848578 h 22045106"/>
              <a:gd name="connsiteX2" fmla="*/ 50320 w 6327496"/>
              <a:gd name="connsiteY2" fmla="*/ 6529817 h 22045106"/>
              <a:gd name="connsiteX3" fmla="*/ 0 w 6327496"/>
              <a:gd name="connsiteY3" fmla="*/ 19142390 h 22045106"/>
              <a:gd name="connsiteX4" fmla="*/ 290060 w 6327496"/>
              <a:gd name="connsiteY4" fmla="*/ 21625061 h 22045106"/>
              <a:gd name="connsiteX5" fmla="*/ 501269 w 6327496"/>
              <a:gd name="connsiteY5" fmla="*/ 19687049 h 22045106"/>
              <a:gd name="connsiteX6" fmla="*/ 716643 w 6327496"/>
              <a:gd name="connsiteY6" fmla="*/ 0 h 22045106"/>
              <a:gd name="connsiteX7" fmla="*/ 4447341 w 6327496"/>
              <a:gd name="connsiteY7" fmla="*/ 1042666 h 22045106"/>
              <a:gd name="connsiteX0" fmla="*/ 6327497 w 6327496"/>
              <a:gd name="connsiteY0" fmla="*/ 15511518 h 22045106"/>
              <a:gd name="connsiteX1" fmla="*/ 3423252 w 6327496"/>
              <a:gd name="connsiteY1" fmla="*/ 6848578 h 22045106"/>
              <a:gd name="connsiteX2" fmla="*/ 50320 w 6327496"/>
              <a:gd name="connsiteY2" fmla="*/ 6529817 h 22045106"/>
              <a:gd name="connsiteX3" fmla="*/ 0 w 6327496"/>
              <a:gd name="connsiteY3" fmla="*/ 19142390 h 22045106"/>
              <a:gd name="connsiteX4" fmla="*/ 290060 w 6327496"/>
              <a:gd name="connsiteY4" fmla="*/ 21625061 h 22045106"/>
              <a:gd name="connsiteX5" fmla="*/ 501269 w 6327496"/>
              <a:gd name="connsiteY5" fmla="*/ 19687049 h 22045106"/>
              <a:gd name="connsiteX6" fmla="*/ 716643 w 6327496"/>
              <a:gd name="connsiteY6" fmla="*/ 0 h 22045106"/>
              <a:gd name="connsiteX7" fmla="*/ 4447341 w 6327496"/>
              <a:gd name="connsiteY7" fmla="*/ 1042666 h 22045106"/>
              <a:gd name="connsiteX0" fmla="*/ 6327497 w 6327496"/>
              <a:gd name="connsiteY0" fmla="*/ 15511518 h 21572820"/>
              <a:gd name="connsiteX1" fmla="*/ 3423252 w 6327496"/>
              <a:gd name="connsiteY1" fmla="*/ 6848578 h 21572820"/>
              <a:gd name="connsiteX2" fmla="*/ 50320 w 6327496"/>
              <a:gd name="connsiteY2" fmla="*/ 6529817 h 21572820"/>
              <a:gd name="connsiteX3" fmla="*/ 0 w 6327496"/>
              <a:gd name="connsiteY3" fmla="*/ 19142390 h 21572820"/>
              <a:gd name="connsiteX4" fmla="*/ 219224 w 6327496"/>
              <a:gd name="connsiteY4" fmla="*/ 20546697 h 21572820"/>
              <a:gd name="connsiteX5" fmla="*/ 501269 w 6327496"/>
              <a:gd name="connsiteY5" fmla="*/ 19687049 h 21572820"/>
              <a:gd name="connsiteX6" fmla="*/ 716643 w 6327496"/>
              <a:gd name="connsiteY6" fmla="*/ 0 h 21572820"/>
              <a:gd name="connsiteX7" fmla="*/ 4447341 w 6327496"/>
              <a:gd name="connsiteY7" fmla="*/ 1042666 h 21572820"/>
              <a:gd name="connsiteX0" fmla="*/ 6327497 w 6327496"/>
              <a:gd name="connsiteY0" fmla="*/ 15511518 h 21572813"/>
              <a:gd name="connsiteX1" fmla="*/ 3423252 w 6327496"/>
              <a:gd name="connsiteY1" fmla="*/ 6848578 h 21572813"/>
              <a:gd name="connsiteX2" fmla="*/ 50320 w 6327496"/>
              <a:gd name="connsiteY2" fmla="*/ 6529817 h 21572813"/>
              <a:gd name="connsiteX3" fmla="*/ 0 w 6327496"/>
              <a:gd name="connsiteY3" fmla="*/ 19142390 h 21572813"/>
              <a:gd name="connsiteX4" fmla="*/ 219224 w 6327496"/>
              <a:gd name="connsiteY4" fmla="*/ 20546697 h 21572813"/>
              <a:gd name="connsiteX5" fmla="*/ 501269 w 6327496"/>
              <a:gd name="connsiteY5" fmla="*/ 19687049 h 21572813"/>
              <a:gd name="connsiteX6" fmla="*/ 716643 w 6327496"/>
              <a:gd name="connsiteY6" fmla="*/ 0 h 21572813"/>
              <a:gd name="connsiteX7" fmla="*/ 4447341 w 6327496"/>
              <a:gd name="connsiteY7" fmla="*/ 1042666 h 21572813"/>
              <a:gd name="connsiteX0" fmla="*/ 6353759 w 6353758"/>
              <a:gd name="connsiteY0" fmla="*/ 15511518 h 22282332"/>
              <a:gd name="connsiteX1" fmla="*/ 3449514 w 6353758"/>
              <a:gd name="connsiteY1" fmla="*/ 6848578 h 22282332"/>
              <a:gd name="connsiteX2" fmla="*/ 76582 w 6353758"/>
              <a:gd name="connsiteY2" fmla="*/ 6529817 h 22282332"/>
              <a:gd name="connsiteX3" fmla="*/ 26262 w 6353758"/>
              <a:gd name="connsiteY3" fmla="*/ 19142390 h 22282332"/>
              <a:gd name="connsiteX4" fmla="*/ 32977 w 6353758"/>
              <a:gd name="connsiteY4" fmla="*/ 22029448 h 22282332"/>
              <a:gd name="connsiteX5" fmla="*/ 527531 w 6353758"/>
              <a:gd name="connsiteY5" fmla="*/ 19687049 h 22282332"/>
              <a:gd name="connsiteX6" fmla="*/ 742905 w 6353758"/>
              <a:gd name="connsiteY6" fmla="*/ 0 h 22282332"/>
              <a:gd name="connsiteX7" fmla="*/ 4473603 w 6353758"/>
              <a:gd name="connsiteY7" fmla="*/ 1042666 h 22282332"/>
              <a:gd name="connsiteX0" fmla="*/ 6521371 w 6521370"/>
              <a:gd name="connsiteY0" fmla="*/ 15511518 h 22292224"/>
              <a:gd name="connsiteX1" fmla="*/ 3617126 w 6521370"/>
              <a:gd name="connsiteY1" fmla="*/ 6848578 h 22292224"/>
              <a:gd name="connsiteX2" fmla="*/ 244194 w 6521370"/>
              <a:gd name="connsiteY2" fmla="*/ 6529817 h 22292224"/>
              <a:gd name="connsiteX3" fmla="*/ 193874 w 6521370"/>
              <a:gd name="connsiteY3" fmla="*/ 19142390 h 22292224"/>
              <a:gd name="connsiteX4" fmla="*/ 200589 w 6521370"/>
              <a:gd name="connsiteY4" fmla="*/ 22029448 h 22292224"/>
              <a:gd name="connsiteX5" fmla="*/ 695143 w 6521370"/>
              <a:gd name="connsiteY5" fmla="*/ 19687049 h 22292224"/>
              <a:gd name="connsiteX6" fmla="*/ 910517 w 6521370"/>
              <a:gd name="connsiteY6" fmla="*/ 0 h 22292224"/>
              <a:gd name="connsiteX7" fmla="*/ 4641215 w 6521370"/>
              <a:gd name="connsiteY7" fmla="*/ 1042666 h 22292224"/>
              <a:gd name="connsiteX0" fmla="*/ 6327497 w 6327496"/>
              <a:gd name="connsiteY0" fmla="*/ 15511518 h 22901797"/>
              <a:gd name="connsiteX1" fmla="*/ 3423252 w 6327496"/>
              <a:gd name="connsiteY1" fmla="*/ 6848578 h 22901797"/>
              <a:gd name="connsiteX2" fmla="*/ 50320 w 6327496"/>
              <a:gd name="connsiteY2" fmla="*/ 6529817 h 22901797"/>
              <a:gd name="connsiteX3" fmla="*/ 0 w 6327496"/>
              <a:gd name="connsiteY3" fmla="*/ 19142390 h 22901797"/>
              <a:gd name="connsiteX4" fmla="*/ 573404 w 6327496"/>
              <a:gd name="connsiteY4" fmla="*/ 22838220 h 22901797"/>
              <a:gd name="connsiteX5" fmla="*/ 501269 w 6327496"/>
              <a:gd name="connsiteY5" fmla="*/ 19687049 h 22901797"/>
              <a:gd name="connsiteX6" fmla="*/ 716643 w 6327496"/>
              <a:gd name="connsiteY6" fmla="*/ 0 h 22901797"/>
              <a:gd name="connsiteX7" fmla="*/ 4447341 w 6327496"/>
              <a:gd name="connsiteY7" fmla="*/ 1042666 h 22901797"/>
              <a:gd name="connsiteX0" fmla="*/ 6391987 w 6391986"/>
              <a:gd name="connsiteY0" fmla="*/ 15511518 h 22891197"/>
              <a:gd name="connsiteX1" fmla="*/ 3487742 w 6391986"/>
              <a:gd name="connsiteY1" fmla="*/ 6848578 h 22891197"/>
              <a:gd name="connsiteX2" fmla="*/ 114810 w 6391986"/>
              <a:gd name="connsiteY2" fmla="*/ 6529817 h 22891197"/>
              <a:gd name="connsiteX3" fmla="*/ 64490 w 6391986"/>
              <a:gd name="connsiteY3" fmla="*/ 19142390 h 22891197"/>
              <a:gd name="connsiteX4" fmla="*/ 637894 w 6391986"/>
              <a:gd name="connsiteY4" fmla="*/ 22838220 h 22891197"/>
              <a:gd name="connsiteX5" fmla="*/ 565759 w 6391986"/>
              <a:gd name="connsiteY5" fmla="*/ 19687049 h 22891197"/>
              <a:gd name="connsiteX6" fmla="*/ 781133 w 6391986"/>
              <a:gd name="connsiteY6" fmla="*/ 0 h 22891197"/>
              <a:gd name="connsiteX7" fmla="*/ 4511831 w 6391986"/>
              <a:gd name="connsiteY7" fmla="*/ 1042666 h 22891197"/>
              <a:gd name="connsiteX0" fmla="*/ 6575593 w 6575592"/>
              <a:gd name="connsiteY0" fmla="*/ 15511518 h 21548337"/>
              <a:gd name="connsiteX1" fmla="*/ 3671348 w 6575592"/>
              <a:gd name="connsiteY1" fmla="*/ 6848578 h 21548337"/>
              <a:gd name="connsiteX2" fmla="*/ 298416 w 6575592"/>
              <a:gd name="connsiteY2" fmla="*/ 6529817 h 21548337"/>
              <a:gd name="connsiteX3" fmla="*/ 248096 w 6575592"/>
              <a:gd name="connsiteY3" fmla="*/ 19142390 h 21548337"/>
              <a:gd name="connsiteX4" fmla="*/ 490932 w 6575592"/>
              <a:gd name="connsiteY4" fmla="*/ 20479300 h 21548337"/>
              <a:gd name="connsiteX5" fmla="*/ 749365 w 6575592"/>
              <a:gd name="connsiteY5" fmla="*/ 19687049 h 21548337"/>
              <a:gd name="connsiteX6" fmla="*/ 964739 w 6575592"/>
              <a:gd name="connsiteY6" fmla="*/ 0 h 21548337"/>
              <a:gd name="connsiteX7" fmla="*/ 4695437 w 6575592"/>
              <a:gd name="connsiteY7" fmla="*/ 1042666 h 21548337"/>
              <a:gd name="connsiteX0" fmla="*/ 6327497 w 6327496"/>
              <a:gd name="connsiteY0" fmla="*/ 15511518 h 21878533"/>
              <a:gd name="connsiteX1" fmla="*/ 3423252 w 6327496"/>
              <a:gd name="connsiteY1" fmla="*/ 6848578 h 21878533"/>
              <a:gd name="connsiteX2" fmla="*/ 50320 w 6327496"/>
              <a:gd name="connsiteY2" fmla="*/ 6529817 h 21878533"/>
              <a:gd name="connsiteX3" fmla="*/ 0 w 6327496"/>
              <a:gd name="connsiteY3" fmla="*/ 19142390 h 21878533"/>
              <a:gd name="connsiteX4" fmla="*/ 242836 w 6327496"/>
              <a:gd name="connsiteY4" fmla="*/ 20479300 h 21878533"/>
              <a:gd name="connsiteX5" fmla="*/ 408120 w 6327496"/>
              <a:gd name="connsiteY5" fmla="*/ 21557656 h 21878533"/>
              <a:gd name="connsiteX6" fmla="*/ 501269 w 6327496"/>
              <a:gd name="connsiteY6" fmla="*/ 19687049 h 21878533"/>
              <a:gd name="connsiteX7" fmla="*/ 716643 w 6327496"/>
              <a:gd name="connsiteY7" fmla="*/ 0 h 21878533"/>
              <a:gd name="connsiteX8" fmla="*/ 4447341 w 6327496"/>
              <a:gd name="connsiteY8" fmla="*/ 1042666 h 21878533"/>
              <a:gd name="connsiteX0" fmla="*/ 6327497 w 6327496"/>
              <a:gd name="connsiteY0" fmla="*/ 15511518 h 21878533"/>
              <a:gd name="connsiteX1" fmla="*/ 3423252 w 6327496"/>
              <a:gd name="connsiteY1" fmla="*/ 6848578 h 21878533"/>
              <a:gd name="connsiteX2" fmla="*/ 50320 w 6327496"/>
              <a:gd name="connsiteY2" fmla="*/ 6529817 h 21878533"/>
              <a:gd name="connsiteX3" fmla="*/ 0 w 6327496"/>
              <a:gd name="connsiteY3" fmla="*/ 19142390 h 21878533"/>
              <a:gd name="connsiteX4" fmla="*/ 408120 w 6327496"/>
              <a:gd name="connsiteY4" fmla="*/ 21557656 h 21878533"/>
              <a:gd name="connsiteX5" fmla="*/ 501269 w 6327496"/>
              <a:gd name="connsiteY5" fmla="*/ 19687049 h 21878533"/>
              <a:gd name="connsiteX6" fmla="*/ 716643 w 6327496"/>
              <a:gd name="connsiteY6" fmla="*/ 0 h 21878533"/>
              <a:gd name="connsiteX7" fmla="*/ 4447341 w 6327496"/>
              <a:gd name="connsiteY7" fmla="*/ 1042666 h 21878533"/>
              <a:gd name="connsiteX0" fmla="*/ 6327497 w 6327496"/>
              <a:gd name="connsiteY0" fmla="*/ 15511518 h 21505931"/>
              <a:gd name="connsiteX1" fmla="*/ 3423252 w 6327496"/>
              <a:gd name="connsiteY1" fmla="*/ 6848578 h 21505931"/>
              <a:gd name="connsiteX2" fmla="*/ 50320 w 6327496"/>
              <a:gd name="connsiteY2" fmla="*/ 6529817 h 21505931"/>
              <a:gd name="connsiteX3" fmla="*/ 0 w 6327496"/>
              <a:gd name="connsiteY3" fmla="*/ 19142390 h 21505931"/>
              <a:gd name="connsiteX4" fmla="*/ 501269 w 6327496"/>
              <a:gd name="connsiteY4" fmla="*/ 19687049 h 21505931"/>
              <a:gd name="connsiteX5" fmla="*/ 716643 w 6327496"/>
              <a:gd name="connsiteY5" fmla="*/ 0 h 21505931"/>
              <a:gd name="connsiteX6" fmla="*/ 4447341 w 6327496"/>
              <a:gd name="connsiteY6" fmla="*/ 1042666 h 21505931"/>
              <a:gd name="connsiteX0" fmla="*/ 7767833 w 7767833"/>
              <a:gd name="connsiteY0" fmla="*/ 18409619 h 21505931"/>
              <a:gd name="connsiteX1" fmla="*/ 3423252 w 7767833"/>
              <a:gd name="connsiteY1" fmla="*/ 6848578 h 21505931"/>
              <a:gd name="connsiteX2" fmla="*/ 50320 w 7767833"/>
              <a:gd name="connsiteY2" fmla="*/ 6529817 h 21505931"/>
              <a:gd name="connsiteX3" fmla="*/ 0 w 7767833"/>
              <a:gd name="connsiteY3" fmla="*/ 19142390 h 21505931"/>
              <a:gd name="connsiteX4" fmla="*/ 501269 w 7767833"/>
              <a:gd name="connsiteY4" fmla="*/ 19687049 h 21505931"/>
              <a:gd name="connsiteX5" fmla="*/ 716643 w 7767833"/>
              <a:gd name="connsiteY5" fmla="*/ 0 h 21505931"/>
              <a:gd name="connsiteX6" fmla="*/ 4447341 w 7767833"/>
              <a:gd name="connsiteY6" fmla="*/ 1042666 h 21505931"/>
              <a:gd name="connsiteX0" fmla="*/ 7767833 w 7767833"/>
              <a:gd name="connsiteY0" fmla="*/ 18409619 h 21505931"/>
              <a:gd name="connsiteX1" fmla="*/ 7626195 w 7767833"/>
              <a:gd name="connsiteY1" fmla="*/ 8129135 h 21505931"/>
              <a:gd name="connsiteX2" fmla="*/ 50320 w 7767833"/>
              <a:gd name="connsiteY2" fmla="*/ 6529817 h 21505931"/>
              <a:gd name="connsiteX3" fmla="*/ 0 w 7767833"/>
              <a:gd name="connsiteY3" fmla="*/ 19142390 h 21505931"/>
              <a:gd name="connsiteX4" fmla="*/ 501269 w 7767833"/>
              <a:gd name="connsiteY4" fmla="*/ 19687049 h 21505931"/>
              <a:gd name="connsiteX5" fmla="*/ 716643 w 7767833"/>
              <a:gd name="connsiteY5" fmla="*/ 0 h 21505931"/>
              <a:gd name="connsiteX6" fmla="*/ 4447341 w 7767833"/>
              <a:gd name="connsiteY6" fmla="*/ 1042666 h 21505931"/>
              <a:gd name="connsiteX0" fmla="*/ 7578937 w 7626195"/>
              <a:gd name="connsiteY0" fmla="*/ 18948801 h 21505931"/>
              <a:gd name="connsiteX1" fmla="*/ 7626195 w 7626195"/>
              <a:gd name="connsiteY1" fmla="*/ 8129135 h 21505931"/>
              <a:gd name="connsiteX2" fmla="*/ 50320 w 7626195"/>
              <a:gd name="connsiteY2" fmla="*/ 6529817 h 21505931"/>
              <a:gd name="connsiteX3" fmla="*/ 0 w 7626195"/>
              <a:gd name="connsiteY3" fmla="*/ 19142390 h 21505931"/>
              <a:gd name="connsiteX4" fmla="*/ 501269 w 7626195"/>
              <a:gd name="connsiteY4" fmla="*/ 19687049 h 21505931"/>
              <a:gd name="connsiteX5" fmla="*/ 716643 w 7626195"/>
              <a:gd name="connsiteY5" fmla="*/ 0 h 21505931"/>
              <a:gd name="connsiteX6" fmla="*/ 4447341 w 7626195"/>
              <a:gd name="connsiteY6" fmla="*/ 1042666 h 21505931"/>
              <a:gd name="connsiteX0" fmla="*/ 7578937 w 7673419"/>
              <a:gd name="connsiteY0" fmla="*/ 18948801 h 21505931"/>
              <a:gd name="connsiteX1" fmla="*/ 7673419 w 7673419"/>
              <a:gd name="connsiteY1" fmla="*/ 8263930 h 21505931"/>
              <a:gd name="connsiteX2" fmla="*/ 50320 w 7673419"/>
              <a:gd name="connsiteY2" fmla="*/ 6529817 h 21505931"/>
              <a:gd name="connsiteX3" fmla="*/ 0 w 7673419"/>
              <a:gd name="connsiteY3" fmla="*/ 19142390 h 21505931"/>
              <a:gd name="connsiteX4" fmla="*/ 501269 w 7673419"/>
              <a:gd name="connsiteY4" fmla="*/ 19687049 h 21505931"/>
              <a:gd name="connsiteX5" fmla="*/ 716643 w 7673419"/>
              <a:gd name="connsiteY5" fmla="*/ 0 h 21505931"/>
              <a:gd name="connsiteX6" fmla="*/ 4447341 w 7673419"/>
              <a:gd name="connsiteY6" fmla="*/ 1042666 h 21505931"/>
              <a:gd name="connsiteX0" fmla="*/ 6210485 w 7673419"/>
              <a:gd name="connsiteY0" fmla="*/ 13556983 h 21505931"/>
              <a:gd name="connsiteX1" fmla="*/ 7673419 w 7673419"/>
              <a:gd name="connsiteY1" fmla="*/ 8263930 h 21505931"/>
              <a:gd name="connsiteX2" fmla="*/ 50320 w 7673419"/>
              <a:gd name="connsiteY2" fmla="*/ 6529817 h 21505931"/>
              <a:gd name="connsiteX3" fmla="*/ 0 w 7673419"/>
              <a:gd name="connsiteY3" fmla="*/ 19142390 h 21505931"/>
              <a:gd name="connsiteX4" fmla="*/ 501269 w 7673419"/>
              <a:gd name="connsiteY4" fmla="*/ 19687049 h 21505931"/>
              <a:gd name="connsiteX5" fmla="*/ 716643 w 7673419"/>
              <a:gd name="connsiteY5" fmla="*/ 0 h 21505931"/>
              <a:gd name="connsiteX6" fmla="*/ 4447341 w 7673419"/>
              <a:gd name="connsiteY6" fmla="*/ 1042666 h 21505931"/>
              <a:gd name="connsiteX0" fmla="*/ 6210485 w 6210485"/>
              <a:gd name="connsiteY0" fmla="*/ 13556983 h 21505931"/>
              <a:gd name="connsiteX1" fmla="*/ 6199699 w 6210485"/>
              <a:gd name="connsiteY1" fmla="*/ 8331328 h 21505931"/>
              <a:gd name="connsiteX2" fmla="*/ 50320 w 6210485"/>
              <a:gd name="connsiteY2" fmla="*/ 6529817 h 21505931"/>
              <a:gd name="connsiteX3" fmla="*/ 0 w 6210485"/>
              <a:gd name="connsiteY3" fmla="*/ 19142390 h 21505931"/>
              <a:gd name="connsiteX4" fmla="*/ 501269 w 6210485"/>
              <a:gd name="connsiteY4" fmla="*/ 19687049 h 21505931"/>
              <a:gd name="connsiteX5" fmla="*/ 716643 w 6210485"/>
              <a:gd name="connsiteY5" fmla="*/ 0 h 21505931"/>
              <a:gd name="connsiteX6" fmla="*/ 4447341 w 6210485"/>
              <a:gd name="connsiteY6" fmla="*/ 1042666 h 21505931"/>
              <a:gd name="connsiteX0" fmla="*/ 6210485 w 6210485"/>
              <a:gd name="connsiteY0" fmla="*/ 13556983 h 21505931"/>
              <a:gd name="connsiteX1" fmla="*/ 6199699 w 6210485"/>
              <a:gd name="connsiteY1" fmla="*/ 8331328 h 21505931"/>
              <a:gd name="connsiteX2" fmla="*/ 3471454 w 6210485"/>
              <a:gd name="connsiteY2" fmla="*/ 10101896 h 21505931"/>
              <a:gd name="connsiteX3" fmla="*/ 0 w 6210485"/>
              <a:gd name="connsiteY3" fmla="*/ 19142390 h 21505931"/>
              <a:gd name="connsiteX4" fmla="*/ 501269 w 6210485"/>
              <a:gd name="connsiteY4" fmla="*/ 19687049 h 21505931"/>
              <a:gd name="connsiteX5" fmla="*/ 716643 w 6210485"/>
              <a:gd name="connsiteY5" fmla="*/ 0 h 21505931"/>
              <a:gd name="connsiteX6" fmla="*/ 4447341 w 6210485"/>
              <a:gd name="connsiteY6" fmla="*/ 1042666 h 21505931"/>
              <a:gd name="connsiteX0" fmla="*/ 6210485 w 6210485"/>
              <a:gd name="connsiteY0" fmla="*/ 13556983 h 21505931"/>
              <a:gd name="connsiteX1" fmla="*/ 6199699 w 6210485"/>
              <a:gd name="connsiteY1" fmla="*/ 8331328 h 21505931"/>
              <a:gd name="connsiteX2" fmla="*/ 3471454 w 6210485"/>
              <a:gd name="connsiteY2" fmla="*/ 10101896 h 21505931"/>
              <a:gd name="connsiteX3" fmla="*/ 1767740 w 6210485"/>
              <a:gd name="connsiteY3" fmla="*/ 9781798 h 21505931"/>
              <a:gd name="connsiteX4" fmla="*/ 0 w 6210485"/>
              <a:gd name="connsiteY4" fmla="*/ 19142390 h 21505931"/>
              <a:gd name="connsiteX5" fmla="*/ 501269 w 6210485"/>
              <a:gd name="connsiteY5" fmla="*/ 19687049 h 21505931"/>
              <a:gd name="connsiteX6" fmla="*/ 716643 w 6210485"/>
              <a:gd name="connsiteY6" fmla="*/ 0 h 21505931"/>
              <a:gd name="connsiteX7" fmla="*/ 4447341 w 6210485"/>
              <a:gd name="connsiteY7" fmla="*/ 1042666 h 21505931"/>
              <a:gd name="connsiteX0" fmla="*/ 6792287 w 6792287"/>
              <a:gd name="connsiteY0" fmla="*/ 13556983 h 21505931"/>
              <a:gd name="connsiteX1" fmla="*/ 6781501 w 6792287"/>
              <a:gd name="connsiteY1" fmla="*/ 8331328 h 21505931"/>
              <a:gd name="connsiteX2" fmla="*/ 525 w 6792287"/>
              <a:gd name="connsiteY2" fmla="*/ 7877772 h 21505931"/>
              <a:gd name="connsiteX3" fmla="*/ 2349542 w 6792287"/>
              <a:gd name="connsiteY3" fmla="*/ 9781798 h 21505931"/>
              <a:gd name="connsiteX4" fmla="*/ 581802 w 6792287"/>
              <a:gd name="connsiteY4" fmla="*/ 19142390 h 21505931"/>
              <a:gd name="connsiteX5" fmla="*/ 1083071 w 6792287"/>
              <a:gd name="connsiteY5" fmla="*/ 19687049 h 21505931"/>
              <a:gd name="connsiteX6" fmla="*/ 1298445 w 6792287"/>
              <a:gd name="connsiteY6" fmla="*/ 0 h 21505931"/>
              <a:gd name="connsiteX7" fmla="*/ 5029143 w 6792287"/>
              <a:gd name="connsiteY7" fmla="*/ 1042666 h 21505931"/>
              <a:gd name="connsiteX0" fmla="*/ 6796067 w 6796067"/>
              <a:gd name="connsiteY0" fmla="*/ 13556983 h 21505931"/>
              <a:gd name="connsiteX1" fmla="*/ 6785281 w 6796067"/>
              <a:gd name="connsiteY1" fmla="*/ 8331328 h 21505931"/>
              <a:gd name="connsiteX2" fmla="*/ 4305 w 6796067"/>
              <a:gd name="connsiteY2" fmla="*/ 7877772 h 21505931"/>
              <a:gd name="connsiteX3" fmla="*/ 195375 w 6796067"/>
              <a:gd name="connsiteY3" fmla="*/ 21037218 h 21505931"/>
              <a:gd name="connsiteX4" fmla="*/ 585582 w 6796067"/>
              <a:gd name="connsiteY4" fmla="*/ 19142390 h 21505931"/>
              <a:gd name="connsiteX5" fmla="*/ 1086851 w 6796067"/>
              <a:gd name="connsiteY5" fmla="*/ 19687049 h 21505931"/>
              <a:gd name="connsiteX6" fmla="*/ 1302225 w 6796067"/>
              <a:gd name="connsiteY6" fmla="*/ 0 h 21505931"/>
              <a:gd name="connsiteX7" fmla="*/ 5032923 w 6796067"/>
              <a:gd name="connsiteY7" fmla="*/ 1042666 h 21505931"/>
              <a:gd name="connsiteX0" fmla="*/ 10157951 w 10157951"/>
              <a:gd name="connsiteY0" fmla="*/ 13556983 h 22385462"/>
              <a:gd name="connsiteX1" fmla="*/ 10147165 w 10157951"/>
              <a:gd name="connsiteY1" fmla="*/ 8331328 h 22385462"/>
              <a:gd name="connsiteX2" fmla="*/ 3366189 w 10157951"/>
              <a:gd name="connsiteY2" fmla="*/ 7877772 h 22385462"/>
              <a:gd name="connsiteX3" fmla="*/ 3557259 w 10157951"/>
              <a:gd name="connsiteY3" fmla="*/ 21037218 h 22385462"/>
              <a:gd name="connsiteX4" fmla="*/ 0 w 10157951"/>
              <a:gd name="connsiteY4" fmla="*/ 20962129 h 22385462"/>
              <a:gd name="connsiteX5" fmla="*/ 4448735 w 10157951"/>
              <a:gd name="connsiteY5" fmla="*/ 19687049 h 22385462"/>
              <a:gd name="connsiteX6" fmla="*/ 4664109 w 10157951"/>
              <a:gd name="connsiteY6" fmla="*/ 0 h 22385462"/>
              <a:gd name="connsiteX7" fmla="*/ 8394807 w 10157951"/>
              <a:gd name="connsiteY7" fmla="*/ 1042666 h 22385462"/>
              <a:gd name="connsiteX0" fmla="*/ 10157951 w 10157951"/>
              <a:gd name="connsiteY0" fmla="*/ 13556983 h 21303327"/>
              <a:gd name="connsiteX1" fmla="*/ 10147165 w 10157951"/>
              <a:gd name="connsiteY1" fmla="*/ 8331328 h 21303327"/>
              <a:gd name="connsiteX2" fmla="*/ 3366189 w 10157951"/>
              <a:gd name="connsiteY2" fmla="*/ 7877772 h 21303327"/>
              <a:gd name="connsiteX3" fmla="*/ 3557259 w 10157951"/>
              <a:gd name="connsiteY3" fmla="*/ 21037218 h 21303327"/>
              <a:gd name="connsiteX4" fmla="*/ 0 w 10157951"/>
              <a:gd name="connsiteY4" fmla="*/ 20962129 h 21303327"/>
              <a:gd name="connsiteX5" fmla="*/ 185472 w 10157951"/>
              <a:gd name="connsiteY5" fmla="*/ 10992742 h 21303327"/>
              <a:gd name="connsiteX6" fmla="*/ 4664109 w 10157951"/>
              <a:gd name="connsiteY6" fmla="*/ 0 h 21303327"/>
              <a:gd name="connsiteX7" fmla="*/ 8394807 w 10157951"/>
              <a:gd name="connsiteY7" fmla="*/ 1042666 h 21303327"/>
              <a:gd name="connsiteX0" fmla="*/ 10157951 w 10157951"/>
              <a:gd name="connsiteY0" fmla="*/ 12523544 h 20269888"/>
              <a:gd name="connsiteX1" fmla="*/ 10147165 w 10157951"/>
              <a:gd name="connsiteY1" fmla="*/ 7297889 h 20269888"/>
              <a:gd name="connsiteX2" fmla="*/ 3366189 w 10157951"/>
              <a:gd name="connsiteY2" fmla="*/ 6844333 h 20269888"/>
              <a:gd name="connsiteX3" fmla="*/ 3557259 w 10157951"/>
              <a:gd name="connsiteY3" fmla="*/ 20003779 h 20269888"/>
              <a:gd name="connsiteX4" fmla="*/ 0 w 10157951"/>
              <a:gd name="connsiteY4" fmla="*/ 19928690 h 20269888"/>
              <a:gd name="connsiteX5" fmla="*/ 185472 w 10157951"/>
              <a:gd name="connsiteY5" fmla="*/ 9959303 h 20269888"/>
              <a:gd name="connsiteX6" fmla="*/ 3085121 w 10157951"/>
              <a:gd name="connsiteY6" fmla="*/ 10154583 h 20269888"/>
              <a:gd name="connsiteX7" fmla="*/ 8394807 w 10157951"/>
              <a:gd name="connsiteY7" fmla="*/ 9227 h 20269888"/>
              <a:gd name="connsiteX0" fmla="*/ 10157951 w 10157951"/>
              <a:gd name="connsiteY0" fmla="*/ 12523544 h 20269888"/>
              <a:gd name="connsiteX1" fmla="*/ 10147165 w 10157951"/>
              <a:gd name="connsiteY1" fmla="*/ 7297889 h 20269888"/>
              <a:gd name="connsiteX2" fmla="*/ 4155682 w 10157951"/>
              <a:gd name="connsiteY2" fmla="*/ 6911730 h 20269888"/>
              <a:gd name="connsiteX3" fmla="*/ 3557259 w 10157951"/>
              <a:gd name="connsiteY3" fmla="*/ 20003779 h 20269888"/>
              <a:gd name="connsiteX4" fmla="*/ 0 w 10157951"/>
              <a:gd name="connsiteY4" fmla="*/ 19928690 h 20269888"/>
              <a:gd name="connsiteX5" fmla="*/ 185472 w 10157951"/>
              <a:gd name="connsiteY5" fmla="*/ 9959303 h 20269888"/>
              <a:gd name="connsiteX6" fmla="*/ 3085121 w 10157951"/>
              <a:gd name="connsiteY6" fmla="*/ 10154583 h 20269888"/>
              <a:gd name="connsiteX7" fmla="*/ 8394807 w 10157951"/>
              <a:gd name="connsiteY7" fmla="*/ 9227 h 20269888"/>
              <a:gd name="connsiteX0" fmla="*/ 10157951 w 10157951"/>
              <a:gd name="connsiteY0" fmla="*/ 12514317 h 20260661"/>
              <a:gd name="connsiteX1" fmla="*/ 10147165 w 10157951"/>
              <a:gd name="connsiteY1" fmla="*/ 7288662 h 20260661"/>
              <a:gd name="connsiteX2" fmla="*/ 4155682 w 10157951"/>
              <a:gd name="connsiteY2" fmla="*/ 6902503 h 20260661"/>
              <a:gd name="connsiteX3" fmla="*/ 3557259 w 10157951"/>
              <a:gd name="connsiteY3" fmla="*/ 19994552 h 20260661"/>
              <a:gd name="connsiteX4" fmla="*/ 0 w 10157951"/>
              <a:gd name="connsiteY4" fmla="*/ 19919463 h 20260661"/>
              <a:gd name="connsiteX5" fmla="*/ 185472 w 10157951"/>
              <a:gd name="connsiteY5" fmla="*/ 9950076 h 20260661"/>
              <a:gd name="connsiteX6" fmla="*/ 3085121 w 10157951"/>
              <a:gd name="connsiteY6" fmla="*/ 10145356 h 20260661"/>
              <a:gd name="connsiteX7" fmla="*/ 3873061 w 10157951"/>
              <a:gd name="connsiteY7" fmla="*/ 11704632 h 20260661"/>
              <a:gd name="connsiteX8" fmla="*/ 8394807 w 10157951"/>
              <a:gd name="connsiteY8" fmla="*/ 0 h 20260661"/>
              <a:gd name="connsiteX0" fmla="*/ 10157951 w 10157951"/>
              <a:gd name="connsiteY0" fmla="*/ 12514317 h 20260661"/>
              <a:gd name="connsiteX1" fmla="*/ 10147165 w 10157951"/>
              <a:gd name="connsiteY1" fmla="*/ 7288662 h 20260661"/>
              <a:gd name="connsiteX2" fmla="*/ 4155682 w 10157951"/>
              <a:gd name="connsiteY2" fmla="*/ 6902503 h 20260661"/>
              <a:gd name="connsiteX3" fmla="*/ 3557259 w 10157951"/>
              <a:gd name="connsiteY3" fmla="*/ 19994552 h 20260661"/>
              <a:gd name="connsiteX4" fmla="*/ 0 w 10157951"/>
              <a:gd name="connsiteY4" fmla="*/ 19919463 h 20260661"/>
              <a:gd name="connsiteX5" fmla="*/ 185472 w 10157951"/>
              <a:gd name="connsiteY5" fmla="*/ 9950076 h 20260661"/>
              <a:gd name="connsiteX6" fmla="*/ 3085121 w 10157951"/>
              <a:gd name="connsiteY6" fmla="*/ 10145356 h 20260661"/>
              <a:gd name="connsiteX7" fmla="*/ 8394807 w 10157951"/>
              <a:gd name="connsiteY7" fmla="*/ 0 h 20260661"/>
              <a:gd name="connsiteX0" fmla="*/ 10157951 w 10157951"/>
              <a:gd name="connsiteY0" fmla="*/ 5611814 h 13358158"/>
              <a:gd name="connsiteX1" fmla="*/ 10147165 w 10157951"/>
              <a:gd name="connsiteY1" fmla="*/ 386159 h 13358158"/>
              <a:gd name="connsiteX2" fmla="*/ 4155682 w 10157951"/>
              <a:gd name="connsiteY2" fmla="*/ 0 h 13358158"/>
              <a:gd name="connsiteX3" fmla="*/ 3557259 w 10157951"/>
              <a:gd name="connsiteY3" fmla="*/ 13092049 h 13358158"/>
              <a:gd name="connsiteX4" fmla="*/ 0 w 10157951"/>
              <a:gd name="connsiteY4" fmla="*/ 13016960 h 13358158"/>
              <a:gd name="connsiteX5" fmla="*/ 185472 w 10157951"/>
              <a:gd name="connsiteY5" fmla="*/ 3047573 h 13358158"/>
              <a:gd name="connsiteX6" fmla="*/ 3085121 w 10157951"/>
              <a:gd name="connsiteY6" fmla="*/ 3242853 h 13358158"/>
              <a:gd name="connsiteX7" fmla="*/ 3289419 w 10157951"/>
              <a:gd name="connsiteY7" fmla="*/ 6374848 h 13358158"/>
              <a:gd name="connsiteX0" fmla="*/ 10157951 w 10157951"/>
              <a:gd name="connsiteY0" fmla="*/ 5611814 h 13358158"/>
              <a:gd name="connsiteX1" fmla="*/ 10147165 w 10157951"/>
              <a:gd name="connsiteY1" fmla="*/ 386159 h 13358158"/>
              <a:gd name="connsiteX2" fmla="*/ 4155682 w 10157951"/>
              <a:gd name="connsiteY2" fmla="*/ 0 h 13358158"/>
              <a:gd name="connsiteX3" fmla="*/ 3557259 w 10157951"/>
              <a:gd name="connsiteY3" fmla="*/ 13092049 h 13358158"/>
              <a:gd name="connsiteX4" fmla="*/ 0 w 10157951"/>
              <a:gd name="connsiteY4" fmla="*/ 13016960 h 13358158"/>
              <a:gd name="connsiteX5" fmla="*/ 185472 w 10157951"/>
              <a:gd name="connsiteY5" fmla="*/ 3047573 h 13358158"/>
              <a:gd name="connsiteX6" fmla="*/ 3085121 w 10157951"/>
              <a:gd name="connsiteY6" fmla="*/ 3242853 h 13358158"/>
              <a:gd name="connsiteX7" fmla="*/ 3289419 w 10157951"/>
              <a:gd name="connsiteY7" fmla="*/ 6374848 h 13358158"/>
              <a:gd name="connsiteX0" fmla="*/ 10157951 w 10157951"/>
              <a:gd name="connsiteY0" fmla="*/ 5611814 h 13358158"/>
              <a:gd name="connsiteX1" fmla="*/ 10147165 w 10157951"/>
              <a:gd name="connsiteY1" fmla="*/ 386159 h 13358158"/>
              <a:gd name="connsiteX2" fmla="*/ 4155682 w 10157951"/>
              <a:gd name="connsiteY2" fmla="*/ 0 h 13358158"/>
              <a:gd name="connsiteX3" fmla="*/ 3820423 w 10157951"/>
              <a:gd name="connsiteY3" fmla="*/ 13092048 h 13358158"/>
              <a:gd name="connsiteX4" fmla="*/ 0 w 10157951"/>
              <a:gd name="connsiteY4" fmla="*/ 13016960 h 13358158"/>
              <a:gd name="connsiteX5" fmla="*/ 185472 w 10157951"/>
              <a:gd name="connsiteY5" fmla="*/ 3047573 h 13358158"/>
              <a:gd name="connsiteX6" fmla="*/ 3085121 w 10157951"/>
              <a:gd name="connsiteY6" fmla="*/ 3242853 h 13358158"/>
              <a:gd name="connsiteX7" fmla="*/ 3289419 w 10157951"/>
              <a:gd name="connsiteY7" fmla="*/ 6374848 h 13358158"/>
              <a:gd name="connsiteX0" fmla="*/ 10157951 w 10157951"/>
              <a:gd name="connsiteY0" fmla="*/ 5611814 h 13358158"/>
              <a:gd name="connsiteX1" fmla="*/ 10147165 w 10157951"/>
              <a:gd name="connsiteY1" fmla="*/ 386159 h 13358158"/>
              <a:gd name="connsiteX2" fmla="*/ 4155682 w 10157951"/>
              <a:gd name="connsiteY2" fmla="*/ 0 h 13358158"/>
              <a:gd name="connsiteX3" fmla="*/ 3820423 w 10157951"/>
              <a:gd name="connsiteY3" fmla="*/ 13092048 h 13358158"/>
              <a:gd name="connsiteX4" fmla="*/ 0 w 10157951"/>
              <a:gd name="connsiteY4" fmla="*/ 13016960 h 13358158"/>
              <a:gd name="connsiteX5" fmla="*/ 185472 w 10157951"/>
              <a:gd name="connsiteY5" fmla="*/ 3047573 h 13358158"/>
              <a:gd name="connsiteX6" fmla="*/ 3295652 w 10157951"/>
              <a:gd name="connsiteY6" fmla="*/ 3242853 h 13358158"/>
              <a:gd name="connsiteX7" fmla="*/ 3289419 w 10157951"/>
              <a:gd name="connsiteY7" fmla="*/ 6374848 h 13358158"/>
              <a:gd name="connsiteX0" fmla="*/ 10157951 w 10157951"/>
              <a:gd name="connsiteY0" fmla="*/ 5611814 h 13358158"/>
              <a:gd name="connsiteX1" fmla="*/ 10147165 w 10157951"/>
              <a:gd name="connsiteY1" fmla="*/ 386159 h 13358158"/>
              <a:gd name="connsiteX2" fmla="*/ 4155682 w 10157951"/>
              <a:gd name="connsiteY2" fmla="*/ 0 h 13358158"/>
              <a:gd name="connsiteX3" fmla="*/ 3820423 w 10157951"/>
              <a:gd name="connsiteY3" fmla="*/ 13092048 h 13358158"/>
              <a:gd name="connsiteX4" fmla="*/ 0 w 10157951"/>
              <a:gd name="connsiteY4" fmla="*/ 13016960 h 13358158"/>
              <a:gd name="connsiteX5" fmla="*/ 185472 w 10157951"/>
              <a:gd name="connsiteY5" fmla="*/ 3047573 h 13358158"/>
              <a:gd name="connsiteX6" fmla="*/ 3295652 w 10157951"/>
              <a:gd name="connsiteY6" fmla="*/ 3242853 h 13358158"/>
              <a:gd name="connsiteX7" fmla="*/ 3078888 w 10157951"/>
              <a:gd name="connsiteY7" fmla="*/ 6442246 h 13358158"/>
              <a:gd name="connsiteX0" fmla="*/ 10157951 w 10157951"/>
              <a:gd name="connsiteY0" fmla="*/ 5611814 h 13358158"/>
              <a:gd name="connsiteX1" fmla="*/ 10147165 w 10157951"/>
              <a:gd name="connsiteY1" fmla="*/ 386159 h 13358158"/>
              <a:gd name="connsiteX2" fmla="*/ 4155682 w 10157951"/>
              <a:gd name="connsiteY2" fmla="*/ 0 h 13358158"/>
              <a:gd name="connsiteX3" fmla="*/ 3820423 w 10157951"/>
              <a:gd name="connsiteY3" fmla="*/ 13092048 h 13358158"/>
              <a:gd name="connsiteX4" fmla="*/ 0 w 10157951"/>
              <a:gd name="connsiteY4" fmla="*/ 13016960 h 13358158"/>
              <a:gd name="connsiteX5" fmla="*/ 185472 w 10157951"/>
              <a:gd name="connsiteY5" fmla="*/ 3047573 h 13358158"/>
              <a:gd name="connsiteX6" fmla="*/ 3295652 w 10157951"/>
              <a:gd name="connsiteY6" fmla="*/ 3242853 h 13358158"/>
              <a:gd name="connsiteX7" fmla="*/ 3184153 w 10157951"/>
              <a:gd name="connsiteY7" fmla="*/ 6509644 h 13358158"/>
              <a:gd name="connsiteX0" fmla="*/ 10157951 w 10515622"/>
              <a:gd name="connsiteY0" fmla="*/ 5611814 h 13358158"/>
              <a:gd name="connsiteX1" fmla="*/ 10515595 w 10515622"/>
              <a:gd name="connsiteY1" fmla="*/ 386159 h 13358158"/>
              <a:gd name="connsiteX2" fmla="*/ 4155682 w 10515622"/>
              <a:gd name="connsiteY2" fmla="*/ 0 h 13358158"/>
              <a:gd name="connsiteX3" fmla="*/ 3820423 w 10515622"/>
              <a:gd name="connsiteY3" fmla="*/ 13092048 h 13358158"/>
              <a:gd name="connsiteX4" fmla="*/ 0 w 10515622"/>
              <a:gd name="connsiteY4" fmla="*/ 13016960 h 13358158"/>
              <a:gd name="connsiteX5" fmla="*/ 185472 w 10515622"/>
              <a:gd name="connsiteY5" fmla="*/ 3047573 h 13358158"/>
              <a:gd name="connsiteX6" fmla="*/ 3295652 w 10515622"/>
              <a:gd name="connsiteY6" fmla="*/ 3242853 h 13358158"/>
              <a:gd name="connsiteX7" fmla="*/ 3184153 w 10515622"/>
              <a:gd name="connsiteY7" fmla="*/ 6509644 h 13358158"/>
              <a:gd name="connsiteX0" fmla="*/ 10421115 w 10515688"/>
              <a:gd name="connsiteY0" fmla="*/ 5611814 h 13358158"/>
              <a:gd name="connsiteX1" fmla="*/ 10515595 w 10515688"/>
              <a:gd name="connsiteY1" fmla="*/ 386159 h 13358158"/>
              <a:gd name="connsiteX2" fmla="*/ 4155682 w 10515688"/>
              <a:gd name="connsiteY2" fmla="*/ 0 h 13358158"/>
              <a:gd name="connsiteX3" fmla="*/ 3820423 w 10515688"/>
              <a:gd name="connsiteY3" fmla="*/ 13092048 h 13358158"/>
              <a:gd name="connsiteX4" fmla="*/ 0 w 10515688"/>
              <a:gd name="connsiteY4" fmla="*/ 13016960 h 13358158"/>
              <a:gd name="connsiteX5" fmla="*/ 185472 w 10515688"/>
              <a:gd name="connsiteY5" fmla="*/ 3047573 h 13358158"/>
              <a:gd name="connsiteX6" fmla="*/ 3295652 w 10515688"/>
              <a:gd name="connsiteY6" fmla="*/ 3242853 h 13358158"/>
              <a:gd name="connsiteX7" fmla="*/ 3184153 w 10515688"/>
              <a:gd name="connsiteY7" fmla="*/ 6509644 h 13358158"/>
              <a:gd name="connsiteX0" fmla="*/ 10421115 w 11004558"/>
              <a:gd name="connsiteY0" fmla="*/ 5611814 h 13358158"/>
              <a:gd name="connsiteX1" fmla="*/ 10557435 w 11004558"/>
              <a:gd name="connsiteY1" fmla="*/ 2173617 h 13358158"/>
              <a:gd name="connsiteX2" fmla="*/ 10515595 w 11004558"/>
              <a:gd name="connsiteY2" fmla="*/ 386159 h 13358158"/>
              <a:gd name="connsiteX3" fmla="*/ 4155682 w 11004558"/>
              <a:gd name="connsiteY3" fmla="*/ 0 h 13358158"/>
              <a:gd name="connsiteX4" fmla="*/ 3820423 w 11004558"/>
              <a:gd name="connsiteY4" fmla="*/ 13092048 h 13358158"/>
              <a:gd name="connsiteX5" fmla="*/ 0 w 11004558"/>
              <a:gd name="connsiteY5" fmla="*/ 13016960 h 13358158"/>
              <a:gd name="connsiteX6" fmla="*/ 185472 w 11004558"/>
              <a:gd name="connsiteY6" fmla="*/ 3047573 h 13358158"/>
              <a:gd name="connsiteX7" fmla="*/ 3295652 w 11004558"/>
              <a:gd name="connsiteY7" fmla="*/ 3242853 h 13358158"/>
              <a:gd name="connsiteX8" fmla="*/ 3184153 w 11004558"/>
              <a:gd name="connsiteY8" fmla="*/ 6509644 h 13358158"/>
              <a:gd name="connsiteX0" fmla="*/ 10421115 w 10960440"/>
              <a:gd name="connsiteY0" fmla="*/ 5611814 h 13358158"/>
              <a:gd name="connsiteX1" fmla="*/ 10515595 w 10960440"/>
              <a:gd name="connsiteY1" fmla="*/ 386159 h 13358158"/>
              <a:gd name="connsiteX2" fmla="*/ 4155682 w 10960440"/>
              <a:gd name="connsiteY2" fmla="*/ 0 h 13358158"/>
              <a:gd name="connsiteX3" fmla="*/ 3820423 w 10960440"/>
              <a:gd name="connsiteY3" fmla="*/ 13092048 h 13358158"/>
              <a:gd name="connsiteX4" fmla="*/ 0 w 10960440"/>
              <a:gd name="connsiteY4" fmla="*/ 13016960 h 13358158"/>
              <a:gd name="connsiteX5" fmla="*/ 185472 w 10960440"/>
              <a:gd name="connsiteY5" fmla="*/ 3047573 h 13358158"/>
              <a:gd name="connsiteX6" fmla="*/ 3295652 w 10960440"/>
              <a:gd name="connsiteY6" fmla="*/ 3242853 h 13358158"/>
              <a:gd name="connsiteX7" fmla="*/ 3184153 w 10960440"/>
              <a:gd name="connsiteY7" fmla="*/ 6509644 h 13358158"/>
              <a:gd name="connsiteX0" fmla="*/ 10421115 w 10515594"/>
              <a:gd name="connsiteY0" fmla="*/ 5611814 h 13358158"/>
              <a:gd name="connsiteX1" fmla="*/ 10515595 w 10515594"/>
              <a:gd name="connsiteY1" fmla="*/ 386159 h 13358158"/>
              <a:gd name="connsiteX2" fmla="*/ 4155682 w 10515594"/>
              <a:gd name="connsiteY2" fmla="*/ 0 h 13358158"/>
              <a:gd name="connsiteX3" fmla="*/ 3820423 w 10515594"/>
              <a:gd name="connsiteY3" fmla="*/ 13092048 h 13358158"/>
              <a:gd name="connsiteX4" fmla="*/ 0 w 10515594"/>
              <a:gd name="connsiteY4" fmla="*/ 13016960 h 13358158"/>
              <a:gd name="connsiteX5" fmla="*/ 185472 w 10515594"/>
              <a:gd name="connsiteY5" fmla="*/ 3047573 h 13358158"/>
              <a:gd name="connsiteX6" fmla="*/ 3295652 w 10515594"/>
              <a:gd name="connsiteY6" fmla="*/ 3242853 h 13358158"/>
              <a:gd name="connsiteX7" fmla="*/ 3184153 w 10515594"/>
              <a:gd name="connsiteY7" fmla="*/ 6509644 h 13358158"/>
              <a:gd name="connsiteX0" fmla="*/ 13094377 w 13094377"/>
              <a:gd name="connsiteY0" fmla="*/ 0 h 17602085"/>
              <a:gd name="connsiteX1" fmla="*/ 10515595 w 13094377"/>
              <a:gd name="connsiteY1" fmla="*/ 4630086 h 17602085"/>
              <a:gd name="connsiteX2" fmla="*/ 4155682 w 13094377"/>
              <a:gd name="connsiteY2" fmla="*/ 4243927 h 17602085"/>
              <a:gd name="connsiteX3" fmla="*/ 3820423 w 13094377"/>
              <a:gd name="connsiteY3" fmla="*/ 17335975 h 17602085"/>
              <a:gd name="connsiteX4" fmla="*/ 0 w 13094377"/>
              <a:gd name="connsiteY4" fmla="*/ 17260887 h 17602085"/>
              <a:gd name="connsiteX5" fmla="*/ 185472 w 13094377"/>
              <a:gd name="connsiteY5" fmla="*/ 7291500 h 17602085"/>
              <a:gd name="connsiteX6" fmla="*/ 3295652 w 13094377"/>
              <a:gd name="connsiteY6" fmla="*/ 7486780 h 17602085"/>
              <a:gd name="connsiteX7" fmla="*/ 3184153 w 13094377"/>
              <a:gd name="connsiteY7" fmla="*/ 10753571 h 17602085"/>
              <a:gd name="connsiteX0" fmla="*/ 13094377 w 13094377"/>
              <a:gd name="connsiteY0" fmla="*/ 0 h 17602085"/>
              <a:gd name="connsiteX1" fmla="*/ 8924367 w 13094377"/>
              <a:gd name="connsiteY1" fmla="*/ 2899694 h 17602085"/>
              <a:gd name="connsiteX2" fmla="*/ 4155682 w 13094377"/>
              <a:gd name="connsiteY2" fmla="*/ 4243927 h 17602085"/>
              <a:gd name="connsiteX3" fmla="*/ 3820423 w 13094377"/>
              <a:gd name="connsiteY3" fmla="*/ 17335975 h 17602085"/>
              <a:gd name="connsiteX4" fmla="*/ 0 w 13094377"/>
              <a:gd name="connsiteY4" fmla="*/ 17260887 h 17602085"/>
              <a:gd name="connsiteX5" fmla="*/ 185472 w 13094377"/>
              <a:gd name="connsiteY5" fmla="*/ 7291500 h 17602085"/>
              <a:gd name="connsiteX6" fmla="*/ 3295652 w 13094377"/>
              <a:gd name="connsiteY6" fmla="*/ 7486780 h 17602085"/>
              <a:gd name="connsiteX7" fmla="*/ 3184153 w 13094377"/>
              <a:gd name="connsiteY7" fmla="*/ 10753571 h 17602085"/>
              <a:gd name="connsiteX0" fmla="*/ 13285320 w 13285320"/>
              <a:gd name="connsiteY0" fmla="*/ 0 h 16548798"/>
              <a:gd name="connsiteX1" fmla="*/ 8924367 w 13285320"/>
              <a:gd name="connsiteY1" fmla="*/ 1846407 h 16548798"/>
              <a:gd name="connsiteX2" fmla="*/ 4155682 w 13285320"/>
              <a:gd name="connsiteY2" fmla="*/ 3190640 h 16548798"/>
              <a:gd name="connsiteX3" fmla="*/ 3820423 w 13285320"/>
              <a:gd name="connsiteY3" fmla="*/ 16282688 h 16548798"/>
              <a:gd name="connsiteX4" fmla="*/ 0 w 13285320"/>
              <a:gd name="connsiteY4" fmla="*/ 16207600 h 16548798"/>
              <a:gd name="connsiteX5" fmla="*/ 185472 w 13285320"/>
              <a:gd name="connsiteY5" fmla="*/ 6238213 h 16548798"/>
              <a:gd name="connsiteX6" fmla="*/ 3295652 w 13285320"/>
              <a:gd name="connsiteY6" fmla="*/ 6433493 h 16548798"/>
              <a:gd name="connsiteX7" fmla="*/ 3184153 w 13285320"/>
              <a:gd name="connsiteY7" fmla="*/ 9700284 h 16548798"/>
              <a:gd name="connsiteX0" fmla="*/ 13285320 w 13285320"/>
              <a:gd name="connsiteY0" fmla="*/ 0 h 16548798"/>
              <a:gd name="connsiteX1" fmla="*/ 8924367 w 13285320"/>
              <a:gd name="connsiteY1" fmla="*/ 1846407 h 16548798"/>
              <a:gd name="connsiteX2" fmla="*/ 12939255 w 13285320"/>
              <a:gd name="connsiteY2" fmla="*/ 5598150 h 16548798"/>
              <a:gd name="connsiteX3" fmla="*/ 3820423 w 13285320"/>
              <a:gd name="connsiteY3" fmla="*/ 16282688 h 16548798"/>
              <a:gd name="connsiteX4" fmla="*/ 0 w 13285320"/>
              <a:gd name="connsiteY4" fmla="*/ 16207600 h 16548798"/>
              <a:gd name="connsiteX5" fmla="*/ 185472 w 13285320"/>
              <a:gd name="connsiteY5" fmla="*/ 6238213 h 16548798"/>
              <a:gd name="connsiteX6" fmla="*/ 3295652 w 13285320"/>
              <a:gd name="connsiteY6" fmla="*/ 6433493 h 16548798"/>
              <a:gd name="connsiteX7" fmla="*/ 3184153 w 13285320"/>
              <a:gd name="connsiteY7" fmla="*/ 9700284 h 16548798"/>
              <a:gd name="connsiteX0" fmla="*/ 13285320 w 13285320"/>
              <a:gd name="connsiteY0" fmla="*/ 0 h 16548798"/>
              <a:gd name="connsiteX1" fmla="*/ 8733418 w 13285320"/>
              <a:gd name="connsiteY1" fmla="*/ 1620701 h 16548798"/>
              <a:gd name="connsiteX2" fmla="*/ 12939255 w 13285320"/>
              <a:gd name="connsiteY2" fmla="*/ 5598150 h 16548798"/>
              <a:gd name="connsiteX3" fmla="*/ 3820423 w 13285320"/>
              <a:gd name="connsiteY3" fmla="*/ 16282688 h 16548798"/>
              <a:gd name="connsiteX4" fmla="*/ 0 w 13285320"/>
              <a:gd name="connsiteY4" fmla="*/ 16207600 h 16548798"/>
              <a:gd name="connsiteX5" fmla="*/ 185472 w 13285320"/>
              <a:gd name="connsiteY5" fmla="*/ 6238213 h 16548798"/>
              <a:gd name="connsiteX6" fmla="*/ 3295652 w 13285320"/>
              <a:gd name="connsiteY6" fmla="*/ 6433493 h 16548798"/>
              <a:gd name="connsiteX7" fmla="*/ 3184153 w 13285320"/>
              <a:gd name="connsiteY7" fmla="*/ 9700284 h 16548798"/>
              <a:gd name="connsiteX0" fmla="*/ 13285320 w 17712936"/>
              <a:gd name="connsiteY0" fmla="*/ 0 h 16548798"/>
              <a:gd name="connsiteX1" fmla="*/ 8733418 w 17712936"/>
              <a:gd name="connsiteY1" fmla="*/ 1620701 h 16548798"/>
              <a:gd name="connsiteX2" fmla="*/ 17712936 w 17712936"/>
              <a:gd name="connsiteY2" fmla="*/ 10714108 h 16548798"/>
              <a:gd name="connsiteX3" fmla="*/ 3820423 w 17712936"/>
              <a:gd name="connsiteY3" fmla="*/ 16282688 h 16548798"/>
              <a:gd name="connsiteX4" fmla="*/ 0 w 17712936"/>
              <a:gd name="connsiteY4" fmla="*/ 16207600 h 16548798"/>
              <a:gd name="connsiteX5" fmla="*/ 185472 w 17712936"/>
              <a:gd name="connsiteY5" fmla="*/ 6238213 h 16548798"/>
              <a:gd name="connsiteX6" fmla="*/ 3295652 w 17712936"/>
              <a:gd name="connsiteY6" fmla="*/ 6433493 h 16548798"/>
              <a:gd name="connsiteX7" fmla="*/ 3184153 w 17712936"/>
              <a:gd name="connsiteY7" fmla="*/ 9700284 h 16548798"/>
              <a:gd name="connsiteX0" fmla="*/ 13285320 w 17712936"/>
              <a:gd name="connsiteY0" fmla="*/ 0 h 16548798"/>
              <a:gd name="connsiteX1" fmla="*/ 8733418 w 17712936"/>
              <a:gd name="connsiteY1" fmla="*/ 1620701 h 16548798"/>
              <a:gd name="connsiteX2" fmla="*/ 17712936 w 17712936"/>
              <a:gd name="connsiteY2" fmla="*/ 10714108 h 16548798"/>
              <a:gd name="connsiteX3" fmla="*/ 14067925 w 17712936"/>
              <a:gd name="connsiteY3" fmla="*/ 12370486 h 16548798"/>
              <a:gd name="connsiteX4" fmla="*/ 0 w 17712936"/>
              <a:gd name="connsiteY4" fmla="*/ 16207600 h 16548798"/>
              <a:gd name="connsiteX5" fmla="*/ 185472 w 17712936"/>
              <a:gd name="connsiteY5" fmla="*/ 6238213 h 16548798"/>
              <a:gd name="connsiteX6" fmla="*/ 3295652 w 17712936"/>
              <a:gd name="connsiteY6" fmla="*/ 6433493 h 16548798"/>
              <a:gd name="connsiteX7" fmla="*/ 3184153 w 17712936"/>
              <a:gd name="connsiteY7" fmla="*/ 9700284 h 16548798"/>
              <a:gd name="connsiteX0" fmla="*/ 13285320 w 17521987"/>
              <a:gd name="connsiteY0" fmla="*/ 0 h 16548798"/>
              <a:gd name="connsiteX1" fmla="*/ 8733418 w 17521987"/>
              <a:gd name="connsiteY1" fmla="*/ 1620701 h 16548798"/>
              <a:gd name="connsiteX2" fmla="*/ 17521987 w 17521987"/>
              <a:gd name="connsiteY2" fmla="*/ 10638877 h 16548798"/>
              <a:gd name="connsiteX3" fmla="*/ 14067925 w 17521987"/>
              <a:gd name="connsiteY3" fmla="*/ 12370486 h 16548798"/>
              <a:gd name="connsiteX4" fmla="*/ 0 w 17521987"/>
              <a:gd name="connsiteY4" fmla="*/ 16207600 h 16548798"/>
              <a:gd name="connsiteX5" fmla="*/ 185472 w 17521987"/>
              <a:gd name="connsiteY5" fmla="*/ 6238213 h 16548798"/>
              <a:gd name="connsiteX6" fmla="*/ 3295652 w 17521987"/>
              <a:gd name="connsiteY6" fmla="*/ 6433493 h 16548798"/>
              <a:gd name="connsiteX7" fmla="*/ 3184153 w 17521987"/>
              <a:gd name="connsiteY7" fmla="*/ 9700284 h 16548798"/>
              <a:gd name="connsiteX0" fmla="*/ 13285320 w 17521987"/>
              <a:gd name="connsiteY0" fmla="*/ 0 h 16548798"/>
              <a:gd name="connsiteX1" fmla="*/ 8733418 w 17521987"/>
              <a:gd name="connsiteY1" fmla="*/ 1620701 h 16548798"/>
              <a:gd name="connsiteX2" fmla="*/ 17521987 w 17521987"/>
              <a:gd name="connsiteY2" fmla="*/ 10638877 h 16548798"/>
              <a:gd name="connsiteX3" fmla="*/ 14067925 w 17521987"/>
              <a:gd name="connsiteY3" fmla="*/ 12370486 h 16548798"/>
              <a:gd name="connsiteX4" fmla="*/ 0 w 17521987"/>
              <a:gd name="connsiteY4" fmla="*/ 16207600 h 16548798"/>
              <a:gd name="connsiteX5" fmla="*/ 185472 w 17521987"/>
              <a:gd name="connsiteY5" fmla="*/ 6238213 h 16548798"/>
              <a:gd name="connsiteX6" fmla="*/ 3295654 w 17521987"/>
              <a:gd name="connsiteY6" fmla="*/ 6433493 h 16548798"/>
              <a:gd name="connsiteX7" fmla="*/ 3184153 w 17521987"/>
              <a:gd name="connsiteY7" fmla="*/ 9700284 h 16548798"/>
              <a:gd name="connsiteX0" fmla="*/ 13285320 w 17521987"/>
              <a:gd name="connsiteY0" fmla="*/ 0 h 16548798"/>
              <a:gd name="connsiteX1" fmla="*/ 8733418 w 17521987"/>
              <a:gd name="connsiteY1" fmla="*/ 1620701 h 16548798"/>
              <a:gd name="connsiteX2" fmla="*/ 17521987 w 17521987"/>
              <a:gd name="connsiteY2" fmla="*/ 10638877 h 16548798"/>
              <a:gd name="connsiteX3" fmla="*/ 14067925 w 17521987"/>
              <a:gd name="connsiteY3" fmla="*/ 12370486 h 16548798"/>
              <a:gd name="connsiteX4" fmla="*/ 0 w 17521987"/>
              <a:gd name="connsiteY4" fmla="*/ 16207600 h 16548798"/>
              <a:gd name="connsiteX5" fmla="*/ 185472 w 17521987"/>
              <a:gd name="connsiteY5" fmla="*/ 6238213 h 16548798"/>
              <a:gd name="connsiteX6" fmla="*/ 3184153 w 17521987"/>
              <a:gd name="connsiteY6" fmla="*/ 9700284 h 16548798"/>
              <a:gd name="connsiteX0" fmla="*/ 13285320 w 17521987"/>
              <a:gd name="connsiteY0" fmla="*/ 0 h 16548798"/>
              <a:gd name="connsiteX1" fmla="*/ 8733418 w 17521987"/>
              <a:gd name="connsiteY1" fmla="*/ 1620701 h 16548798"/>
              <a:gd name="connsiteX2" fmla="*/ 17521987 w 17521987"/>
              <a:gd name="connsiteY2" fmla="*/ 10638877 h 16548798"/>
              <a:gd name="connsiteX3" fmla="*/ 14067925 w 17521987"/>
              <a:gd name="connsiteY3" fmla="*/ 12370486 h 16548798"/>
              <a:gd name="connsiteX4" fmla="*/ 0 w 17521987"/>
              <a:gd name="connsiteY4" fmla="*/ 16207600 h 16548798"/>
              <a:gd name="connsiteX5" fmla="*/ 185472 w 17521987"/>
              <a:gd name="connsiteY5" fmla="*/ 6238213 h 16548798"/>
              <a:gd name="connsiteX0" fmla="*/ 13285320 w 17521987"/>
              <a:gd name="connsiteY0" fmla="*/ 0 h 16207599"/>
              <a:gd name="connsiteX1" fmla="*/ 8733418 w 17521987"/>
              <a:gd name="connsiteY1" fmla="*/ 1620701 h 16207599"/>
              <a:gd name="connsiteX2" fmla="*/ 17521987 w 17521987"/>
              <a:gd name="connsiteY2" fmla="*/ 10638877 h 16207599"/>
              <a:gd name="connsiteX3" fmla="*/ 14067925 w 17521987"/>
              <a:gd name="connsiteY3" fmla="*/ 12370486 h 16207599"/>
              <a:gd name="connsiteX4" fmla="*/ 0 w 17521987"/>
              <a:gd name="connsiteY4" fmla="*/ 16207600 h 16207599"/>
              <a:gd name="connsiteX0" fmla="*/ 13285320 w 17521987"/>
              <a:gd name="connsiteY0" fmla="*/ 0 h 16207599"/>
              <a:gd name="connsiteX1" fmla="*/ 8733418 w 17521987"/>
              <a:gd name="connsiteY1" fmla="*/ 1620701 h 16207599"/>
              <a:gd name="connsiteX2" fmla="*/ 17521987 w 17521987"/>
              <a:gd name="connsiteY2" fmla="*/ 10638877 h 16207599"/>
              <a:gd name="connsiteX3" fmla="*/ 0 w 17521987"/>
              <a:gd name="connsiteY3" fmla="*/ 16207600 h 16207599"/>
              <a:gd name="connsiteX0" fmla="*/ 4551902 w 8788569"/>
              <a:gd name="connsiteY0" fmla="*/ 0 h 13047746"/>
              <a:gd name="connsiteX1" fmla="*/ 0 w 8788569"/>
              <a:gd name="connsiteY1" fmla="*/ 1620701 h 13047746"/>
              <a:gd name="connsiteX2" fmla="*/ 8788569 w 8788569"/>
              <a:gd name="connsiteY2" fmla="*/ 10638877 h 13047746"/>
              <a:gd name="connsiteX3" fmla="*/ 3614499 w 8788569"/>
              <a:gd name="connsiteY3" fmla="*/ 13047746 h 13047746"/>
              <a:gd name="connsiteX0" fmla="*/ 4551902 w 8788569"/>
              <a:gd name="connsiteY0" fmla="*/ 0 h 13047746"/>
              <a:gd name="connsiteX1" fmla="*/ 0 w 8788569"/>
              <a:gd name="connsiteY1" fmla="*/ 1620701 h 13047746"/>
              <a:gd name="connsiteX2" fmla="*/ 8788569 w 8788569"/>
              <a:gd name="connsiteY2" fmla="*/ 10638877 h 13047746"/>
              <a:gd name="connsiteX3" fmla="*/ 3614499 w 8788569"/>
              <a:gd name="connsiteY3" fmla="*/ 13047746 h 13047746"/>
              <a:gd name="connsiteX0" fmla="*/ 4551902 w 8788569"/>
              <a:gd name="connsiteY0" fmla="*/ 0 h 12746802"/>
              <a:gd name="connsiteX1" fmla="*/ 0 w 8788569"/>
              <a:gd name="connsiteY1" fmla="*/ 1620701 h 12746802"/>
              <a:gd name="connsiteX2" fmla="*/ 8788569 w 8788569"/>
              <a:gd name="connsiteY2" fmla="*/ 10638877 h 12746802"/>
              <a:gd name="connsiteX3" fmla="*/ 4823833 w 8788569"/>
              <a:gd name="connsiteY3" fmla="*/ 12746802 h 12746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88569" h="12746802">
                <a:moveTo>
                  <a:pt x="4551902" y="0"/>
                </a:moveTo>
                <a:lnTo>
                  <a:pt x="0" y="1620701"/>
                </a:lnTo>
                <a:lnTo>
                  <a:pt x="8788569" y="10638877"/>
                </a:lnTo>
                <a:lnTo>
                  <a:pt x="4823833" y="12746802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headEnd type="none" w="sm" len="sm"/>
            <a:tailEnd type="arrow" w="sm" len="sm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>
                <a:solidFill>
                  <a:prstClr val="black"/>
                </a:solidFill>
                <a:latin typeface="Times New Roman"/>
                <a:ea typeface="Times New Roman"/>
              </a:rPr>
              <a:t> </a:t>
            </a:r>
            <a:endParaRPr lang="fr-FR" sz="120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20" name="Forme libre 19"/>
          <p:cNvSpPr/>
          <p:nvPr/>
        </p:nvSpPr>
        <p:spPr>
          <a:xfrm flipH="1">
            <a:off x="1919460" y="1339298"/>
            <a:ext cx="2559550" cy="862649"/>
          </a:xfrm>
          <a:custGeom>
            <a:avLst/>
            <a:gdLst>
              <a:gd name="connsiteX0" fmla="*/ 0 w 467833"/>
              <a:gd name="connsiteY0" fmla="*/ 0 h 329651"/>
              <a:gd name="connsiteX1" fmla="*/ 138223 w 467833"/>
              <a:gd name="connsiteY1" fmla="*/ 116959 h 329651"/>
              <a:gd name="connsiteX2" fmla="*/ 180754 w 467833"/>
              <a:gd name="connsiteY2" fmla="*/ 138224 h 329651"/>
              <a:gd name="connsiteX3" fmla="*/ 223284 w 467833"/>
              <a:gd name="connsiteY3" fmla="*/ 170121 h 329651"/>
              <a:gd name="connsiteX4" fmla="*/ 255181 w 467833"/>
              <a:gd name="connsiteY4" fmla="*/ 180754 h 329651"/>
              <a:gd name="connsiteX5" fmla="*/ 318977 w 467833"/>
              <a:gd name="connsiteY5" fmla="*/ 233917 h 329651"/>
              <a:gd name="connsiteX6" fmla="*/ 350874 w 467833"/>
              <a:gd name="connsiteY6" fmla="*/ 244549 h 329651"/>
              <a:gd name="connsiteX7" fmla="*/ 372140 w 467833"/>
              <a:gd name="connsiteY7" fmla="*/ 265814 h 329651"/>
              <a:gd name="connsiteX8" fmla="*/ 404037 w 467833"/>
              <a:gd name="connsiteY8" fmla="*/ 276447 h 329651"/>
              <a:gd name="connsiteX9" fmla="*/ 425302 w 467833"/>
              <a:gd name="connsiteY9" fmla="*/ 308345 h 329651"/>
              <a:gd name="connsiteX10" fmla="*/ 467833 w 467833"/>
              <a:gd name="connsiteY10" fmla="*/ 329610 h 329651"/>
              <a:gd name="connsiteX0" fmla="*/ 0 w 467833"/>
              <a:gd name="connsiteY0" fmla="*/ 0 h 329651"/>
              <a:gd name="connsiteX1" fmla="*/ 138223 w 467833"/>
              <a:gd name="connsiteY1" fmla="*/ 116959 h 329651"/>
              <a:gd name="connsiteX2" fmla="*/ 180754 w 467833"/>
              <a:gd name="connsiteY2" fmla="*/ 138224 h 329651"/>
              <a:gd name="connsiteX3" fmla="*/ 223284 w 467833"/>
              <a:gd name="connsiteY3" fmla="*/ 170121 h 329651"/>
              <a:gd name="connsiteX4" fmla="*/ 255181 w 467833"/>
              <a:gd name="connsiteY4" fmla="*/ 180754 h 329651"/>
              <a:gd name="connsiteX5" fmla="*/ 318977 w 467833"/>
              <a:gd name="connsiteY5" fmla="*/ 233917 h 329651"/>
              <a:gd name="connsiteX6" fmla="*/ 350874 w 467833"/>
              <a:gd name="connsiteY6" fmla="*/ 244549 h 329651"/>
              <a:gd name="connsiteX7" fmla="*/ 404037 w 467833"/>
              <a:gd name="connsiteY7" fmla="*/ 276447 h 329651"/>
              <a:gd name="connsiteX8" fmla="*/ 425302 w 467833"/>
              <a:gd name="connsiteY8" fmla="*/ 308345 h 329651"/>
              <a:gd name="connsiteX9" fmla="*/ 467833 w 467833"/>
              <a:gd name="connsiteY9" fmla="*/ 329610 h 329651"/>
              <a:gd name="connsiteX0" fmla="*/ 0 w 467833"/>
              <a:gd name="connsiteY0" fmla="*/ 0 h 329651"/>
              <a:gd name="connsiteX1" fmla="*/ 138223 w 467833"/>
              <a:gd name="connsiteY1" fmla="*/ 116959 h 329651"/>
              <a:gd name="connsiteX2" fmla="*/ 180754 w 467833"/>
              <a:gd name="connsiteY2" fmla="*/ 138224 h 329651"/>
              <a:gd name="connsiteX3" fmla="*/ 223284 w 467833"/>
              <a:gd name="connsiteY3" fmla="*/ 170121 h 329651"/>
              <a:gd name="connsiteX4" fmla="*/ 318977 w 467833"/>
              <a:gd name="connsiteY4" fmla="*/ 233917 h 329651"/>
              <a:gd name="connsiteX5" fmla="*/ 350874 w 467833"/>
              <a:gd name="connsiteY5" fmla="*/ 244549 h 329651"/>
              <a:gd name="connsiteX6" fmla="*/ 404037 w 467833"/>
              <a:gd name="connsiteY6" fmla="*/ 276447 h 329651"/>
              <a:gd name="connsiteX7" fmla="*/ 425302 w 467833"/>
              <a:gd name="connsiteY7" fmla="*/ 308345 h 329651"/>
              <a:gd name="connsiteX8" fmla="*/ 467833 w 467833"/>
              <a:gd name="connsiteY8" fmla="*/ 329610 h 329651"/>
              <a:gd name="connsiteX0" fmla="*/ 0 w 467833"/>
              <a:gd name="connsiteY0" fmla="*/ 0 h 329651"/>
              <a:gd name="connsiteX1" fmla="*/ 138223 w 467833"/>
              <a:gd name="connsiteY1" fmla="*/ 116959 h 329651"/>
              <a:gd name="connsiteX2" fmla="*/ 223284 w 467833"/>
              <a:gd name="connsiteY2" fmla="*/ 170121 h 329651"/>
              <a:gd name="connsiteX3" fmla="*/ 318977 w 467833"/>
              <a:gd name="connsiteY3" fmla="*/ 233917 h 329651"/>
              <a:gd name="connsiteX4" fmla="*/ 350874 w 467833"/>
              <a:gd name="connsiteY4" fmla="*/ 244549 h 329651"/>
              <a:gd name="connsiteX5" fmla="*/ 404037 w 467833"/>
              <a:gd name="connsiteY5" fmla="*/ 276447 h 329651"/>
              <a:gd name="connsiteX6" fmla="*/ 425302 w 467833"/>
              <a:gd name="connsiteY6" fmla="*/ 308345 h 329651"/>
              <a:gd name="connsiteX7" fmla="*/ 467833 w 467833"/>
              <a:gd name="connsiteY7" fmla="*/ 329610 h 329651"/>
              <a:gd name="connsiteX0" fmla="*/ 0 w 467833"/>
              <a:gd name="connsiteY0" fmla="*/ 0 h 329651"/>
              <a:gd name="connsiteX1" fmla="*/ 138223 w 467833"/>
              <a:gd name="connsiteY1" fmla="*/ 116959 h 329651"/>
              <a:gd name="connsiteX2" fmla="*/ 318977 w 467833"/>
              <a:gd name="connsiteY2" fmla="*/ 233917 h 329651"/>
              <a:gd name="connsiteX3" fmla="*/ 350874 w 467833"/>
              <a:gd name="connsiteY3" fmla="*/ 244549 h 329651"/>
              <a:gd name="connsiteX4" fmla="*/ 404037 w 467833"/>
              <a:gd name="connsiteY4" fmla="*/ 276447 h 329651"/>
              <a:gd name="connsiteX5" fmla="*/ 425302 w 467833"/>
              <a:gd name="connsiteY5" fmla="*/ 308345 h 329651"/>
              <a:gd name="connsiteX6" fmla="*/ 467833 w 467833"/>
              <a:gd name="connsiteY6" fmla="*/ 329610 h 329651"/>
              <a:gd name="connsiteX0" fmla="*/ 0 w 467833"/>
              <a:gd name="connsiteY0" fmla="*/ 0 h 329651"/>
              <a:gd name="connsiteX1" fmla="*/ 138223 w 467833"/>
              <a:gd name="connsiteY1" fmla="*/ 116959 h 329651"/>
              <a:gd name="connsiteX2" fmla="*/ 318977 w 467833"/>
              <a:gd name="connsiteY2" fmla="*/ 233917 h 329651"/>
              <a:gd name="connsiteX3" fmla="*/ 404037 w 467833"/>
              <a:gd name="connsiteY3" fmla="*/ 276447 h 329651"/>
              <a:gd name="connsiteX4" fmla="*/ 425302 w 467833"/>
              <a:gd name="connsiteY4" fmla="*/ 308345 h 329651"/>
              <a:gd name="connsiteX5" fmla="*/ 467833 w 467833"/>
              <a:gd name="connsiteY5" fmla="*/ 329610 h 329651"/>
              <a:gd name="connsiteX0" fmla="*/ 0 w 425302"/>
              <a:gd name="connsiteY0" fmla="*/ 0 h 308345"/>
              <a:gd name="connsiteX1" fmla="*/ 138223 w 425302"/>
              <a:gd name="connsiteY1" fmla="*/ 116959 h 308345"/>
              <a:gd name="connsiteX2" fmla="*/ 318977 w 425302"/>
              <a:gd name="connsiteY2" fmla="*/ 233917 h 308345"/>
              <a:gd name="connsiteX3" fmla="*/ 404037 w 425302"/>
              <a:gd name="connsiteY3" fmla="*/ 276447 h 308345"/>
              <a:gd name="connsiteX4" fmla="*/ 425302 w 425302"/>
              <a:gd name="connsiteY4" fmla="*/ 308345 h 308345"/>
              <a:gd name="connsiteX0" fmla="*/ 0 w 429649"/>
              <a:gd name="connsiteY0" fmla="*/ 0 h 308345"/>
              <a:gd name="connsiteX1" fmla="*/ 138223 w 429649"/>
              <a:gd name="connsiteY1" fmla="*/ 116959 h 308345"/>
              <a:gd name="connsiteX2" fmla="*/ 404037 w 429649"/>
              <a:gd name="connsiteY2" fmla="*/ 276447 h 308345"/>
              <a:gd name="connsiteX3" fmla="*/ 425302 w 429649"/>
              <a:gd name="connsiteY3" fmla="*/ 308345 h 308345"/>
              <a:gd name="connsiteX0" fmla="*/ 0 w 744568"/>
              <a:gd name="connsiteY0" fmla="*/ 0 h 531897"/>
              <a:gd name="connsiteX1" fmla="*/ 138223 w 744568"/>
              <a:gd name="connsiteY1" fmla="*/ 116959 h 531897"/>
              <a:gd name="connsiteX2" fmla="*/ 404037 w 744568"/>
              <a:gd name="connsiteY2" fmla="*/ 276447 h 531897"/>
              <a:gd name="connsiteX3" fmla="*/ 744568 w 744568"/>
              <a:gd name="connsiteY3" fmla="*/ 531897 h 531897"/>
              <a:gd name="connsiteX0" fmla="*/ 0 w 744568"/>
              <a:gd name="connsiteY0" fmla="*/ 0 h 531897"/>
              <a:gd name="connsiteX1" fmla="*/ 138223 w 744568"/>
              <a:gd name="connsiteY1" fmla="*/ 116959 h 531897"/>
              <a:gd name="connsiteX2" fmla="*/ 404037 w 744568"/>
              <a:gd name="connsiteY2" fmla="*/ 276447 h 531897"/>
              <a:gd name="connsiteX3" fmla="*/ 744568 w 744568"/>
              <a:gd name="connsiteY3" fmla="*/ 531897 h 531897"/>
              <a:gd name="connsiteX0" fmla="*/ 0 w 744568"/>
              <a:gd name="connsiteY0" fmla="*/ 0 h 531897"/>
              <a:gd name="connsiteX1" fmla="*/ 138223 w 744568"/>
              <a:gd name="connsiteY1" fmla="*/ 116959 h 531897"/>
              <a:gd name="connsiteX2" fmla="*/ 404037 w 744568"/>
              <a:gd name="connsiteY2" fmla="*/ 276447 h 531897"/>
              <a:gd name="connsiteX3" fmla="*/ 744568 w 744568"/>
              <a:gd name="connsiteY3" fmla="*/ 531897 h 531897"/>
              <a:gd name="connsiteX0" fmla="*/ 0 w 744568"/>
              <a:gd name="connsiteY0" fmla="*/ 0 h 531897"/>
              <a:gd name="connsiteX1" fmla="*/ 138223 w 744568"/>
              <a:gd name="connsiteY1" fmla="*/ 116959 h 531897"/>
              <a:gd name="connsiteX2" fmla="*/ 404037 w 744568"/>
              <a:gd name="connsiteY2" fmla="*/ 276447 h 531897"/>
              <a:gd name="connsiteX3" fmla="*/ 744568 w 744568"/>
              <a:gd name="connsiteY3" fmla="*/ 531897 h 531897"/>
              <a:gd name="connsiteX0" fmla="*/ 0 w 4223041"/>
              <a:gd name="connsiteY0" fmla="*/ 0 h 723428"/>
              <a:gd name="connsiteX1" fmla="*/ 138223 w 4223041"/>
              <a:gd name="connsiteY1" fmla="*/ 116959 h 723428"/>
              <a:gd name="connsiteX2" fmla="*/ 404037 w 4223041"/>
              <a:gd name="connsiteY2" fmla="*/ 276447 h 723428"/>
              <a:gd name="connsiteX3" fmla="*/ 4223041 w 4223041"/>
              <a:gd name="connsiteY3" fmla="*/ 723428 h 723428"/>
              <a:gd name="connsiteX0" fmla="*/ 0 w 4223041"/>
              <a:gd name="connsiteY0" fmla="*/ 0 h 723428"/>
              <a:gd name="connsiteX1" fmla="*/ 138223 w 4223041"/>
              <a:gd name="connsiteY1" fmla="*/ 116959 h 723428"/>
              <a:gd name="connsiteX2" fmla="*/ 404037 w 4223041"/>
              <a:gd name="connsiteY2" fmla="*/ 276447 h 723428"/>
              <a:gd name="connsiteX3" fmla="*/ 4223041 w 4223041"/>
              <a:gd name="connsiteY3" fmla="*/ 723428 h 723428"/>
              <a:gd name="connsiteX0" fmla="*/ 0 w 4223041"/>
              <a:gd name="connsiteY0" fmla="*/ 0 h 723428"/>
              <a:gd name="connsiteX1" fmla="*/ 138223 w 4223041"/>
              <a:gd name="connsiteY1" fmla="*/ 116959 h 723428"/>
              <a:gd name="connsiteX2" fmla="*/ 404037 w 4223041"/>
              <a:gd name="connsiteY2" fmla="*/ 276447 h 723428"/>
              <a:gd name="connsiteX3" fmla="*/ 4223041 w 4223041"/>
              <a:gd name="connsiteY3" fmla="*/ 723428 h 723428"/>
              <a:gd name="connsiteX0" fmla="*/ 0 w 4223041"/>
              <a:gd name="connsiteY0" fmla="*/ 0 h 723428"/>
              <a:gd name="connsiteX1" fmla="*/ 138233 w 4223041"/>
              <a:gd name="connsiteY1" fmla="*/ 670003 h 723428"/>
              <a:gd name="connsiteX2" fmla="*/ 404037 w 4223041"/>
              <a:gd name="connsiteY2" fmla="*/ 276447 h 723428"/>
              <a:gd name="connsiteX3" fmla="*/ 4223041 w 4223041"/>
              <a:gd name="connsiteY3" fmla="*/ 723428 h 723428"/>
              <a:gd name="connsiteX0" fmla="*/ 0 w 4223041"/>
              <a:gd name="connsiteY0" fmla="*/ 0 h 1686345"/>
              <a:gd name="connsiteX1" fmla="*/ 138233 w 4223041"/>
              <a:gd name="connsiteY1" fmla="*/ 670003 h 1686345"/>
              <a:gd name="connsiteX2" fmla="*/ 1850192 w 4223041"/>
              <a:gd name="connsiteY2" fmla="*/ 1680324 h 1686345"/>
              <a:gd name="connsiteX3" fmla="*/ 4223041 w 4223041"/>
              <a:gd name="connsiteY3" fmla="*/ 723428 h 1686345"/>
              <a:gd name="connsiteX0" fmla="*/ 0 w 4223041"/>
              <a:gd name="connsiteY0" fmla="*/ 0 h 1680324"/>
              <a:gd name="connsiteX1" fmla="*/ 138233 w 4223041"/>
              <a:gd name="connsiteY1" fmla="*/ 670003 h 1680324"/>
              <a:gd name="connsiteX2" fmla="*/ 1850192 w 4223041"/>
              <a:gd name="connsiteY2" fmla="*/ 1680324 h 1680324"/>
              <a:gd name="connsiteX3" fmla="*/ 4223041 w 4223041"/>
              <a:gd name="connsiteY3" fmla="*/ 723428 h 1680324"/>
              <a:gd name="connsiteX0" fmla="*/ 0 w 4223041"/>
              <a:gd name="connsiteY0" fmla="*/ 0 h 1850571"/>
              <a:gd name="connsiteX1" fmla="*/ 138233 w 4223041"/>
              <a:gd name="connsiteY1" fmla="*/ 670003 h 1850571"/>
              <a:gd name="connsiteX2" fmla="*/ 3594180 w 4223041"/>
              <a:gd name="connsiteY2" fmla="*/ 1850571 h 1850571"/>
              <a:gd name="connsiteX3" fmla="*/ 4223041 w 4223041"/>
              <a:gd name="connsiteY3" fmla="*/ 723428 h 1850571"/>
              <a:gd name="connsiteX0" fmla="*/ 0 w 4223041"/>
              <a:gd name="connsiteY0" fmla="*/ 0 h 1914199"/>
              <a:gd name="connsiteX1" fmla="*/ 2126669 w 4223041"/>
              <a:gd name="connsiteY1" fmla="*/ 1914199 h 1914199"/>
              <a:gd name="connsiteX2" fmla="*/ 3594180 w 4223041"/>
              <a:gd name="connsiteY2" fmla="*/ 1850571 h 1914199"/>
              <a:gd name="connsiteX3" fmla="*/ 4223041 w 4223041"/>
              <a:gd name="connsiteY3" fmla="*/ 723428 h 1914199"/>
              <a:gd name="connsiteX0" fmla="*/ 563553 w 2096372"/>
              <a:gd name="connsiteY0" fmla="*/ 350633 h 1190771"/>
              <a:gd name="connsiteX1" fmla="*/ 0 w 2096372"/>
              <a:gd name="connsiteY1" fmla="*/ 1190771 h 1190771"/>
              <a:gd name="connsiteX2" fmla="*/ 1467511 w 2096372"/>
              <a:gd name="connsiteY2" fmla="*/ 1127143 h 1190771"/>
              <a:gd name="connsiteX3" fmla="*/ 2096372 w 2096372"/>
              <a:gd name="connsiteY3" fmla="*/ 0 h 1190771"/>
              <a:gd name="connsiteX0" fmla="*/ 563553 w 2096372"/>
              <a:gd name="connsiteY0" fmla="*/ 350633 h 1190771"/>
              <a:gd name="connsiteX1" fmla="*/ 0 w 2096372"/>
              <a:gd name="connsiteY1" fmla="*/ 1190771 h 1190771"/>
              <a:gd name="connsiteX2" fmla="*/ 723096 w 2096372"/>
              <a:gd name="connsiteY2" fmla="*/ 1031484 h 1190771"/>
              <a:gd name="connsiteX3" fmla="*/ 1467511 w 2096372"/>
              <a:gd name="connsiteY3" fmla="*/ 1127143 h 1190771"/>
              <a:gd name="connsiteX4" fmla="*/ 2096372 w 2096372"/>
              <a:gd name="connsiteY4" fmla="*/ 0 h 1190771"/>
              <a:gd name="connsiteX0" fmla="*/ 563553 w 2096372"/>
              <a:gd name="connsiteY0" fmla="*/ 350633 h 1282888"/>
              <a:gd name="connsiteX1" fmla="*/ 0 w 2096372"/>
              <a:gd name="connsiteY1" fmla="*/ 1190771 h 1282888"/>
              <a:gd name="connsiteX2" fmla="*/ 1467511 w 2096372"/>
              <a:gd name="connsiteY2" fmla="*/ 1127143 h 1282888"/>
              <a:gd name="connsiteX3" fmla="*/ 2096372 w 2096372"/>
              <a:gd name="connsiteY3" fmla="*/ 0 h 1282888"/>
              <a:gd name="connsiteX0" fmla="*/ 563553 w 2096372"/>
              <a:gd name="connsiteY0" fmla="*/ 350633 h 1190771"/>
              <a:gd name="connsiteX1" fmla="*/ 0 w 2096372"/>
              <a:gd name="connsiteY1" fmla="*/ 1190771 h 1190771"/>
              <a:gd name="connsiteX2" fmla="*/ 1467511 w 2096372"/>
              <a:gd name="connsiteY2" fmla="*/ 1127143 h 1190771"/>
              <a:gd name="connsiteX3" fmla="*/ 2096372 w 2096372"/>
              <a:gd name="connsiteY3" fmla="*/ 0 h 1190771"/>
              <a:gd name="connsiteX0" fmla="*/ 0 w 1532819"/>
              <a:gd name="connsiteY0" fmla="*/ 350633 h 1190771"/>
              <a:gd name="connsiteX1" fmla="*/ 36 w 1532819"/>
              <a:gd name="connsiteY1" fmla="*/ 1190771 h 1190771"/>
              <a:gd name="connsiteX2" fmla="*/ 903958 w 1532819"/>
              <a:gd name="connsiteY2" fmla="*/ 1127143 h 1190771"/>
              <a:gd name="connsiteX3" fmla="*/ 1532819 w 1532819"/>
              <a:gd name="connsiteY3" fmla="*/ 0 h 1190771"/>
              <a:gd name="connsiteX0" fmla="*/ 0 w 1648844"/>
              <a:gd name="connsiteY0" fmla="*/ 350633 h 1190771"/>
              <a:gd name="connsiteX1" fmla="*/ 36 w 1648844"/>
              <a:gd name="connsiteY1" fmla="*/ 1190771 h 1190771"/>
              <a:gd name="connsiteX2" fmla="*/ 1648844 w 1648844"/>
              <a:gd name="connsiteY2" fmla="*/ 1190771 h 1190771"/>
              <a:gd name="connsiteX3" fmla="*/ 1532819 w 1648844"/>
              <a:gd name="connsiteY3" fmla="*/ 0 h 1190771"/>
              <a:gd name="connsiteX0" fmla="*/ 0 w 1648844"/>
              <a:gd name="connsiteY0" fmla="*/ 1009932 h 1850070"/>
              <a:gd name="connsiteX1" fmla="*/ 36 w 1648844"/>
              <a:gd name="connsiteY1" fmla="*/ 1850070 h 1850070"/>
              <a:gd name="connsiteX2" fmla="*/ 1648844 w 1648844"/>
              <a:gd name="connsiteY2" fmla="*/ 1850070 h 1850070"/>
              <a:gd name="connsiteX3" fmla="*/ 1648844 w 1648844"/>
              <a:gd name="connsiteY3" fmla="*/ 0 h 1850070"/>
              <a:gd name="connsiteX0" fmla="*/ 0 w 1797322"/>
              <a:gd name="connsiteY0" fmla="*/ 1009932 h 1850070"/>
              <a:gd name="connsiteX1" fmla="*/ 36 w 1797322"/>
              <a:gd name="connsiteY1" fmla="*/ 1850070 h 1850070"/>
              <a:gd name="connsiteX2" fmla="*/ 1797322 w 1797322"/>
              <a:gd name="connsiteY2" fmla="*/ 1850070 h 1850070"/>
              <a:gd name="connsiteX3" fmla="*/ 1648844 w 1797322"/>
              <a:gd name="connsiteY3" fmla="*/ 0 h 1850070"/>
              <a:gd name="connsiteX0" fmla="*/ 0 w 1797322"/>
              <a:gd name="connsiteY0" fmla="*/ 1009932 h 1850070"/>
              <a:gd name="connsiteX1" fmla="*/ 36 w 1797322"/>
              <a:gd name="connsiteY1" fmla="*/ 1850070 h 1850070"/>
              <a:gd name="connsiteX2" fmla="*/ 1797322 w 1797322"/>
              <a:gd name="connsiteY2" fmla="*/ 1850070 h 1850070"/>
              <a:gd name="connsiteX3" fmla="*/ 1797175 w 1797322"/>
              <a:gd name="connsiteY3" fmla="*/ 0 h 1850070"/>
              <a:gd name="connsiteX0" fmla="*/ 0 w 1797322"/>
              <a:gd name="connsiteY0" fmla="*/ 1009932 h 1850070"/>
              <a:gd name="connsiteX1" fmla="*/ 36 w 1797322"/>
              <a:gd name="connsiteY1" fmla="*/ 1850070 h 1850070"/>
              <a:gd name="connsiteX2" fmla="*/ 1797322 w 1797322"/>
              <a:gd name="connsiteY2" fmla="*/ 1775945 h 1850070"/>
              <a:gd name="connsiteX3" fmla="*/ 1797175 w 1797322"/>
              <a:gd name="connsiteY3" fmla="*/ 0 h 1850070"/>
              <a:gd name="connsiteX0" fmla="*/ 0 w 1822228"/>
              <a:gd name="connsiteY0" fmla="*/ 15694032 h 16534170"/>
              <a:gd name="connsiteX1" fmla="*/ 36 w 1822228"/>
              <a:gd name="connsiteY1" fmla="*/ 16534170 h 16534170"/>
              <a:gd name="connsiteX2" fmla="*/ 1797322 w 1822228"/>
              <a:gd name="connsiteY2" fmla="*/ 16460045 h 16534170"/>
              <a:gd name="connsiteX3" fmla="*/ 1822228 w 1822228"/>
              <a:gd name="connsiteY3" fmla="*/ 0 h 16534170"/>
              <a:gd name="connsiteX0" fmla="*/ 0 w 1797322"/>
              <a:gd name="connsiteY0" fmla="*/ 16321111 h 17161249"/>
              <a:gd name="connsiteX1" fmla="*/ 36 w 1797322"/>
              <a:gd name="connsiteY1" fmla="*/ 17161249 h 17161249"/>
              <a:gd name="connsiteX2" fmla="*/ 1797322 w 1797322"/>
              <a:gd name="connsiteY2" fmla="*/ 17087124 h 17161249"/>
              <a:gd name="connsiteX3" fmla="*/ 1797174 w 1797322"/>
              <a:gd name="connsiteY3" fmla="*/ 0 h 17161249"/>
              <a:gd name="connsiteX0" fmla="*/ 0 w 1797322"/>
              <a:gd name="connsiteY0" fmla="*/ 15300205 h 16140343"/>
              <a:gd name="connsiteX1" fmla="*/ 36 w 1797322"/>
              <a:gd name="connsiteY1" fmla="*/ 16140343 h 16140343"/>
              <a:gd name="connsiteX2" fmla="*/ 1797322 w 1797322"/>
              <a:gd name="connsiteY2" fmla="*/ 16066218 h 16140343"/>
              <a:gd name="connsiteX3" fmla="*/ 1797172 w 1797322"/>
              <a:gd name="connsiteY3" fmla="*/ 0 h 16140343"/>
              <a:gd name="connsiteX0" fmla="*/ 0 w 1797173"/>
              <a:gd name="connsiteY0" fmla="*/ 15300205 h 16462444"/>
              <a:gd name="connsiteX1" fmla="*/ 36 w 1797173"/>
              <a:gd name="connsiteY1" fmla="*/ 16140343 h 16462444"/>
              <a:gd name="connsiteX2" fmla="*/ 1483314 w 1797173"/>
              <a:gd name="connsiteY2" fmla="*/ 16461260 h 16462444"/>
              <a:gd name="connsiteX3" fmla="*/ 1797172 w 1797173"/>
              <a:gd name="connsiteY3" fmla="*/ 0 h 16462444"/>
              <a:gd name="connsiteX0" fmla="*/ 0 w 1797173"/>
              <a:gd name="connsiteY0" fmla="*/ 15300205 h 16461260"/>
              <a:gd name="connsiteX1" fmla="*/ 36 w 1797173"/>
              <a:gd name="connsiteY1" fmla="*/ 16140343 h 16461260"/>
              <a:gd name="connsiteX2" fmla="*/ 1483314 w 1797173"/>
              <a:gd name="connsiteY2" fmla="*/ 16461260 h 16461260"/>
              <a:gd name="connsiteX3" fmla="*/ 1797172 w 1797173"/>
              <a:gd name="connsiteY3" fmla="*/ 0 h 16461260"/>
              <a:gd name="connsiteX0" fmla="*/ 0 w 1483314"/>
              <a:gd name="connsiteY0" fmla="*/ 14668131 h 15829186"/>
              <a:gd name="connsiteX1" fmla="*/ 36 w 1483314"/>
              <a:gd name="connsiteY1" fmla="*/ 15508269 h 15829186"/>
              <a:gd name="connsiteX2" fmla="*/ 1483314 w 1483314"/>
              <a:gd name="connsiteY2" fmla="*/ 15829186 h 15829186"/>
              <a:gd name="connsiteX3" fmla="*/ 1365412 w 1483314"/>
              <a:gd name="connsiteY3" fmla="*/ 0 h 15829186"/>
              <a:gd name="connsiteX0" fmla="*/ 0 w 1568702"/>
              <a:gd name="connsiteY0" fmla="*/ 14668131 h 15829186"/>
              <a:gd name="connsiteX1" fmla="*/ 36 w 1568702"/>
              <a:gd name="connsiteY1" fmla="*/ 15508269 h 15829186"/>
              <a:gd name="connsiteX2" fmla="*/ 1483314 w 1568702"/>
              <a:gd name="connsiteY2" fmla="*/ 15829186 h 15829186"/>
              <a:gd name="connsiteX3" fmla="*/ 1385977 w 1568702"/>
              <a:gd name="connsiteY3" fmla="*/ 4906675 h 15829186"/>
              <a:gd name="connsiteX4" fmla="*/ 1365412 w 1568702"/>
              <a:gd name="connsiteY4" fmla="*/ 0 h 15829186"/>
              <a:gd name="connsiteX0" fmla="*/ 1382169 w 2950871"/>
              <a:gd name="connsiteY0" fmla="*/ 10714527 h 11875582"/>
              <a:gd name="connsiteX1" fmla="*/ 1382205 w 2950871"/>
              <a:gd name="connsiteY1" fmla="*/ 11554665 h 11875582"/>
              <a:gd name="connsiteX2" fmla="*/ 2865483 w 2950871"/>
              <a:gd name="connsiteY2" fmla="*/ 11875582 h 11875582"/>
              <a:gd name="connsiteX3" fmla="*/ 2768146 w 2950871"/>
              <a:gd name="connsiteY3" fmla="*/ 953071 h 11875582"/>
              <a:gd name="connsiteX4" fmla="*/ 0 w 2950871"/>
              <a:gd name="connsiteY4" fmla="*/ 1260981 h 11875582"/>
              <a:gd name="connsiteX0" fmla="*/ 1382169 w 2950871"/>
              <a:gd name="connsiteY0" fmla="*/ 9761456 h 10922511"/>
              <a:gd name="connsiteX1" fmla="*/ 1382205 w 2950871"/>
              <a:gd name="connsiteY1" fmla="*/ 10601594 h 10922511"/>
              <a:gd name="connsiteX2" fmla="*/ 2865483 w 2950871"/>
              <a:gd name="connsiteY2" fmla="*/ 10922511 h 10922511"/>
              <a:gd name="connsiteX3" fmla="*/ 2768146 w 2950871"/>
              <a:gd name="connsiteY3" fmla="*/ 0 h 10922511"/>
              <a:gd name="connsiteX4" fmla="*/ 0 w 2950871"/>
              <a:gd name="connsiteY4" fmla="*/ 307910 h 10922511"/>
              <a:gd name="connsiteX0" fmla="*/ 1382169 w 2967639"/>
              <a:gd name="connsiteY0" fmla="*/ 15845142 h 17006197"/>
              <a:gd name="connsiteX1" fmla="*/ 1382205 w 2967639"/>
              <a:gd name="connsiteY1" fmla="*/ 16685280 h 17006197"/>
              <a:gd name="connsiteX2" fmla="*/ 2865483 w 2967639"/>
              <a:gd name="connsiteY2" fmla="*/ 17006197 h 17006197"/>
              <a:gd name="connsiteX3" fmla="*/ 2846646 w 2967639"/>
              <a:gd name="connsiteY3" fmla="*/ 0 h 17006197"/>
              <a:gd name="connsiteX4" fmla="*/ 0 w 2967639"/>
              <a:gd name="connsiteY4" fmla="*/ 6391596 h 17006197"/>
              <a:gd name="connsiteX0" fmla="*/ 4404510 w 5989980"/>
              <a:gd name="connsiteY0" fmla="*/ 17117413 h 18278468"/>
              <a:gd name="connsiteX1" fmla="*/ 4404546 w 5989980"/>
              <a:gd name="connsiteY1" fmla="*/ 17957551 h 18278468"/>
              <a:gd name="connsiteX2" fmla="*/ 5887824 w 5989980"/>
              <a:gd name="connsiteY2" fmla="*/ 18278468 h 18278468"/>
              <a:gd name="connsiteX3" fmla="*/ 5868987 w 5989980"/>
              <a:gd name="connsiteY3" fmla="*/ 1272271 h 18278468"/>
              <a:gd name="connsiteX4" fmla="*/ 0 w 5989980"/>
              <a:gd name="connsiteY4" fmla="*/ 0 h 18278468"/>
              <a:gd name="connsiteX0" fmla="*/ 4404510 w 5989980"/>
              <a:gd name="connsiteY0" fmla="*/ 17117413 h 18278468"/>
              <a:gd name="connsiteX1" fmla="*/ 4404546 w 5989980"/>
              <a:gd name="connsiteY1" fmla="*/ 17957551 h 18278468"/>
              <a:gd name="connsiteX2" fmla="*/ 5887824 w 5989980"/>
              <a:gd name="connsiteY2" fmla="*/ 18278468 h 18278468"/>
              <a:gd name="connsiteX3" fmla="*/ 5868987 w 5989980"/>
              <a:gd name="connsiteY3" fmla="*/ 1193258 h 18278468"/>
              <a:gd name="connsiteX4" fmla="*/ 0 w 5989980"/>
              <a:gd name="connsiteY4" fmla="*/ 0 h 18278468"/>
              <a:gd name="connsiteX0" fmla="*/ 4404510 w 6344394"/>
              <a:gd name="connsiteY0" fmla="*/ 17117413 h 18278468"/>
              <a:gd name="connsiteX1" fmla="*/ 4404546 w 6344394"/>
              <a:gd name="connsiteY1" fmla="*/ 17957551 h 18278468"/>
              <a:gd name="connsiteX2" fmla="*/ 5887824 w 6344394"/>
              <a:gd name="connsiteY2" fmla="*/ 18278468 h 18278468"/>
              <a:gd name="connsiteX3" fmla="*/ 5986744 w 6344394"/>
              <a:gd name="connsiteY3" fmla="*/ 8857125 h 18278468"/>
              <a:gd name="connsiteX4" fmla="*/ 5868987 w 6344394"/>
              <a:gd name="connsiteY4" fmla="*/ 1193258 h 18278468"/>
              <a:gd name="connsiteX5" fmla="*/ 0 w 6344394"/>
              <a:gd name="connsiteY5" fmla="*/ 0 h 18278468"/>
              <a:gd name="connsiteX0" fmla="*/ 4404510 w 6370668"/>
              <a:gd name="connsiteY0" fmla="*/ 17117413 h 18278468"/>
              <a:gd name="connsiteX1" fmla="*/ 4404546 w 6370668"/>
              <a:gd name="connsiteY1" fmla="*/ 17957551 h 18278468"/>
              <a:gd name="connsiteX2" fmla="*/ 5887824 w 6370668"/>
              <a:gd name="connsiteY2" fmla="*/ 18278468 h 18278468"/>
              <a:gd name="connsiteX3" fmla="*/ 5868987 w 6370668"/>
              <a:gd name="connsiteY3" fmla="*/ 1193258 h 18278468"/>
              <a:gd name="connsiteX4" fmla="*/ 0 w 6370668"/>
              <a:gd name="connsiteY4" fmla="*/ 0 h 18278468"/>
              <a:gd name="connsiteX0" fmla="*/ 4404510 w 5887824"/>
              <a:gd name="connsiteY0" fmla="*/ 17117413 h 18278468"/>
              <a:gd name="connsiteX1" fmla="*/ 4404546 w 5887824"/>
              <a:gd name="connsiteY1" fmla="*/ 17957551 h 18278468"/>
              <a:gd name="connsiteX2" fmla="*/ 5887824 w 5887824"/>
              <a:gd name="connsiteY2" fmla="*/ 18278468 h 18278468"/>
              <a:gd name="connsiteX3" fmla="*/ 5868987 w 5887824"/>
              <a:gd name="connsiteY3" fmla="*/ 1193258 h 18278468"/>
              <a:gd name="connsiteX4" fmla="*/ 0 w 5887824"/>
              <a:gd name="connsiteY4" fmla="*/ 0 h 18278468"/>
              <a:gd name="connsiteX0" fmla="*/ 4404510 w 5887824"/>
              <a:gd name="connsiteY0" fmla="*/ 17117413 h 18278468"/>
              <a:gd name="connsiteX1" fmla="*/ 4404546 w 5887824"/>
              <a:gd name="connsiteY1" fmla="*/ 17957551 h 18278468"/>
              <a:gd name="connsiteX2" fmla="*/ 5887824 w 5887824"/>
              <a:gd name="connsiteY2" fmla="*/ 18278468 h 18278468"/>
              <a:gd name="connsiteX3" fmla="*/ 5868987 w 5887824"/>
              <a:gd name="connsiteY3" fmla="*/ 1193258 h 18278468"/>
              <a:gd name="connsiteX4" fmla="*/ 2218624 w 5887824"/>
              <a:gd name="connsiteY4" fmla="*/ 403171 h 18278468"/>
              <a:gd name="connsiteX5" fmla="*/ 0 w 5887824"/>
              <a:gd name="connsiteY5" fmla="*/ 0 h 18278468"/>
              <a:gd name="connsiteX0" fmla="*/ 2185886 w 11794048"/>
              <a:gd name="connsiteY0" fmla="*/ 20277769 h 21438824"/>
              <a:gd name="connsiteX1" fmla="*/ 2185922 w 11794048"/>
              <a:gd name="connsiteY1" fmla="*/ 21117907 h 21438824"/>
              <a:gd name="connsiteX2" fmla="*/ 3669200 w 11794048"/>
              <a:gd name="connsiteY2" fmla="*/ 21438824 h 21438824"/>
              <a:gd name="connsiteX3" fmla="*/ 3650363 w 11794048"/>
              <a:gd name="connsiteY3" fmla="*/ 4353614 h 21438824"/>
              <a:gd name="connsiteX4" fmla="*/ 0 w 11794048"/>
              <a:gd name="connsiteY4" fmla="*/ 3563527 h 21438824"/>
              <a:gd name="connsiteX5" fmla="*/ 11794049 w 11794048"/>
              <a:gd name="connsiteY5" fmla="*/ 0 h 21438824"/>
              <a:gd name="connsiteX0" fmla="*/ 2185886 w 11794048"/>
              <a:gd name="connsiteY0" fmla="*/ 20277769 h 21438824"/>
              <a:gd name="connsiteX1" fmla="*/ 2185922 w 11794048"/>
              <a:gd name="connsiteY1" fmla="*/ 21117907 h 21438824"/>
              <a:gd name="connsiteX2" fmla="*/ 3669200 w 11794048"/>
              <a:gd name="connsiteY2" fmla="*/ 21438824 h 21438824"/>
              <a:gd name="connsiteX3" fmla="*/ 3650363 w 11794048"/>
              <a:gd name="connsiteY3" fmla="*/ 4353614 h 21438824"/>
              <a:gd name="connsiteX4" fmla="*/ 0 w 11794048"/>
              <a:gd name="connsiteY4" fmla="*/ 3563527 h 21438824"/>
              <a:gd name="connsiteX5" fmla="*/ 5259660 w 11794048"/>
              <a:gd name="connsiteY5" fmla="*/ 1904345 h 21438824"/>
              <a:gd name="connsiteX6" fmla="*/ 11794049 w 11794048"/>
              <a:gd name="connsiteY6" fmla="*/ 0 h 21438824"/>
              <a:gd name="connsiteX0" fmla="*/ 2185886 w 11794048"/>
              <a:gd name="connsiteY0" fmla="*/ 20277769 h 21438824"/>
              <a:gd name="connsiteX1" fmla="*/ 2185922 w 11794048"/>
              <a:gd name="connsiteY1" fmla="*/ 21117907 h 21438824"/>
              <a:gd name="connsiteX2" fmla="*/ 3669200 w 11794048"/>
              <a:gd name="connsiteY2" fmla="*/ 21438824 h 21438824"/>
              <a:gd name="connsiteX3" fmla="*/ 3650363 w 11794048"/>
              <a:gd name="connsiteY3" fmla="*/ 4353614 h 21438824"/>
              <a:gd name="connsiteX4" fmla="*/ 0 w 11794048"/>
              <a:gd name="connsiteY4" fmla="*/ 3563527 h 21438824"/>
              <a:gd name="connsiteX5" fmla="*/ 9145527 w 11794048"/>
              <a:gd name="connsiteY5" fmla="*/ 798224 h 21438824"/>
              <a:gd name="connsiteX6" fmla="*/ 11794049 w 11794048"/>
              <a:gd name="connsiteY6" fmla="*/ 0 h 21438824"/>
              <a:gd name="connsiteX0" fmla="*/ 2185886 w 9145527"/>
              <a:gd name="connsiteY0" fmla="*/ 19479545 h 20640600"/>
              <a:gd name="connsiteX1" fmla="*/ 2185922 w 9145527"/>
              <a:gd name="connsiteY1" fmla="*/ 20319683 h 20640600"/>
              <a:gd name="connsiteX2" fmla="*/ 3669200 w 9145527"/>
              <a:gd name="connsiteY2" fmla="*/ 20640600 h 20640600"/>
              <a:gd name="connsiteX3" fmla="*/ 3650363 w 9145527"/>
              <a:gd name="connsiteY3" fmla="*/ 3555390 h 20640600"/>
              <a:gd name="connsiteX4" fmla="*/ 0 w 9145527"/>
              <a:gd name="connsiteY4" fmla="*/ 2765303 h 20640600"/>
              <a:gd name="connsiteX5" fmla="*/ 9145527 w 9145527"/>
              <a:gd name="connsiteY5" fmla="*/ 0 h 20640600"/>
              <a:gd name="connsiteX6" fmla="*/ 9046468 w 9145527"/>
              <a:gd name="connsiteY6" fmla="*/ 19665088 h 20640600"/>
              <a:gd name="connsiteX0" fmla="*/ 7406293 w 14365934"/>
              <a:gd name="connsiteY0" fmla="*/ 19479545 h 20640600"/>
              <a:gd name="connsiteX1" fmla="*/ 7406329 w 14365934"/>
              <a:gd name="connsiteY1" fmla="*/ 20319683 h 20640600"/>
              <a:gd name="connsiteX2" fmla="*/ 8889607 w 14365934"/>
              <a:gd name="connsiteY2" fmla="*/ 20640600 h 20640600"/>
              <a:gd name="connsiteX3" fmla="*/ 8870770 w 14365934"/>
              <a:gd name="connsiteY3" fmla="*/ 3555390 h 20640600"/>
              <a:gd name="connsiteX4" fmla="*/ 0 w 14365934"/>
              <a:gd name="connsiteY4" fmla="*/ 1896202 h 20640600"/>
              <a:gd name="connsiteX5" fmla="*/ 14365934 w 14365934"/>
              <a:gd name="connsiteY5" fmla="*/ 0 h 20640600"/>
              <a:gd name="connsiteX6" fmla="*/ 14266875 w 14365934"/>
              <a:gd name="connsiteY6" fmla="*/ 19665088 h 20640600"/>
              <a:gd name="connsiteX0" fmla="*/ 7406293 w 14758448"/>
              <a:gd name="connsiteY0" fmla="*/ 22797921 h 23958976"/>
              <a:gd name="connsiteX1" fmla="*/ 7406329 w 14758448"/>
              <a:gd name="connsiteY1" fmla="*/ 23638059 h 23958976"/>
              <a:gd name="connsiteX2" fmla="*/ 8889607 w 14758448"/>
              <a:gd name="connsiteY2" fmla="*/ 23958976 h 23958976"/>
              <a:gd name="connsiteX3" fmla="*/ 8870770 w 14758448"/>
              <a:gd name="connsiteY3" fmla="*/ 6873766 h 23958976"/>
              <a:gd name="connsiteX4" fmla="*/ 0 w 14758448"/>
              <a:gd name="connsiteY4" fmla="*/ 5214578 h 23958976"/>
              <a:gd name="connsiteX5" fmla="*/ 14758448 w 14758448"/>
              <a:gd name="connsiteY5" fmla="*/ 0 h 23958976"/>
              <a:gd name="connsiteX6" fmla="*/ 14266875 w 14758448"/>
              <a:gd name="connsiteY6" fmla="*/ 22983464 h 23958976"/>
              <a:gd name="connsiteX0" fmla="*/ 6660521 w 14012676"/>
              <a:gd name="connsiteY0" fmla="*/ 22797921 h 23958976"/>
              <a:gd name="connsiteX1" fmla="*/ 6660557 w 14012676"/>
              <a:gd name="connsiteY1" fmla="*/ 23638059 h 23958976"/>
              <a:gd name="connsiteX2" fmla="*/ 8143835 w 14012676"/>
              <a:gd name="connsiteY2" fmla="*/ 23958976 h 23958976"/>
              <a:gd name="connsiteX3" fmla="*/ 8124998 w 14012676"/>
              <a:gd name="connsiteY3" fmla="*/ 6873766 h 23958976"/>
              <a:gd name="connsiteX4" fmla="*/ 0 w 14012676"/>
              <a:gd name="connsiteY4" fmla="*/ 5214578 h 23958976"/>
              <a:gd name="connsiteX5" fmla="*/ 14012676 w 14012676"/>
              <a:gd name="connsiteY5" fmla="*/ 0 h 23958976"/>
              <a:gd name="connsiteX6" fmla="*/ 13521103 w 14012676"/>
              <a:gd name="connsiteY6" fmla="*/ 22983464 h 23958976"/>
              <a:gd name="connsiteX0" fmla="*/ 6660521 w 14031371"/>
              <a:gd name="connsiteY0" fmla="*/ 22797921 h 23958976"/>
              <a:gd name="connsiteX1" fmla="*/ 6660557 w 14031371"/>
              <a:gd name="connsiteY1" fmla="*/ 23638059 h 23958976"/>
              <a:gd name="connsiteX2" fmla="*/ 8143835 w 14031371"/>
              <a:gd name="connsiteY2" fmla="*/ 23958976 h 23958976"/>
              <a:gd name="connsiteX3" fmla="*/ 8124998 w 14031371"/>
              <a:gd name="connsiteY3" fmla="*/ 6873766 h 23958976"/>
              <a:gd name="connsiteX4" fmla="*/ 0 w 14031371"/>
              <a:gd name="connsiteY4" fmla="*/ 5214578 h 23958976"/>
              <a:gd name="connsiteX5" fmla="*/ 14012676 w 14031371"/>
              <a:gd name="connsiteY5" fmla="*/ 0 h 23958976"/>
              <a:gd name="connsiteX6" fmla="*/ 14031371 w 14031371"/>
              <a:gd name="connsiteY6" fmla="*/ 22825450 h 23958976"/>
              <a:gd name="connsiteX0" fmla="*/ 6660521 w 15049960"/>
              <a:gd name="connsiteY0" fmla="*/ 22797921 h 23958976"/>
              <a:gd name="connsiteX1" fmla="*/ 6660557 w 15049960"/>
              <a:gd name="connsiteY1" fmla="*/ 23638059 h 23958976"/>
              <a:gd name="connsiteX2" fmla="*/ 8143835 w 15049960"/>
              <a:gd name="connsiteY2" fmla="*/ 23958976 h 23958976"/>
              <a:gd name="connsiteX3" fmla="*/ 8124998 w 15049960"/>
              <a:gd name="connsiteY3" fmla="*/ 6873766 h 23958976"/>
              <a:gd name="connsiteX4" fmla="*/ 0 w 15049960"/>
              <a:gd name="connsiteY4" fmla="*/ 5214578 h 23958976"/>
              <a:gd name="connsiteX5" fmla="*/ 14012676 w 15049960"/>
              <a:gd name="connsiteY5" fmla="*/ 0 h 23958976"/>
              <a:gd name="connsiteX6" fmla="*/ 14012673 w 15049960"/>
              <a:gd name="connsiteY6" fmla="*/ 18962137 h 23958976"/>
              <a:gd name="connsiteX7" fmla="*/ 14031371 w 15049960"/>
              <a:gd name="connsiteY7" fmla="*/ 22825450 h 23958976"/>
              <a:gd name="connsiteX0" fmla="*/ 6660521 w 14031371"/>
              <a:gd name="connsiteY0" fmla="*/ 22797921 h 23958976"/>
              <a:gd name="connsiteX1" fmla="*/ 6660557 w 14031371"/>
              <a:gd name="connsiteY1" fmla="*/ 23638059 h 23958976"/>
              <a:gd name="connsiteX2" fmla="*/ 8143835 w 14031371"/>
              <a:gd name="connsiteY2" fmla="*/ 23958976 h 23958976"/>
              <a:gd name="connsiteX3" fmla="*/ 8124998 w 14031371"/>
              <a:gd name="connsiteY3" fmla="*/ 6873766 h 23958976"/>
              <a:gd name="connsiteX4" fmla="*/ 0 w 14031371"/>
              <a:gd name="connsiteY4" fmla="*/ 5214578 h 23958976"/>
              <a:gd name="connsiteX5" fmla="*/ 14012676 w 14031371"/>
              <a:gd name="connsiteY5" fmla="*/ 0 h 23958976"/>
              <a:gd name="connsiteX6" fmla="*/ 14012673 w 14031371"/>
              <a:gd name="connsiteY6" fmla="*/ 18962137 h 23958976"/>
              <a:gd name="connsiteX7" fmla="*/ 14031371 w 14031371"/>
              <a:gd name="connsiteY7" fmla="*/ 22825450 h 23958976"/>
              <a:gd name="connsiteX0" fmla="*/ 6660521 w 14012676"/>
              <a:gd name="connsiteY0" fmla="*/ 22797921 h 36414983"/>
              <a:gd name="connsiteX1" fmla="*/ 6660557 w 14012676"/>
              <a:gd name="connsiteY1" fmla="*/ 23638059 h 36414983"/>
              <a:gd name="connsiteX2" fmla="*/ 8143835 w 14012676"/>
              <a:gd name="connsiteY2" fmla="*/ 23958976 h 36414983"/>
              <a:gd name="connsiteX3" fmla="*/ 8124998 w 14012676"/>
              <a:gd name="connsiteY3" fmla="*/ 6873766 h 36414983"/>
              <a:gd name="connsiteX4" fmla="*/ 0 w 14012676"/>
              <a:gd name="connsiteY4" fmla="*/ 5214578 h 36414983"/>
              <a:gd name="connsiteX5" fmla="*/ 14012676 w 14012676"/>
              <a:gd name="connsiteY5" fmla="*/ 0 h 36414983"/>
              <a:gd name="connsiteX6" fmla="*/ 14012673 w 14012676"/>
              <a:gd name="connsiteY6" fmla="*/ 18962137 h 36414983"/>
              <a:gd name="connsiteX7" fmla="*/ 8379200 w 14012676"/>
              <a:gd name="connsiteY7" fmla="*/ 36414983 h 36414983"/>
              <a:gd name="connsiteX0" fmla="*/ 6660521 w 14012676"/>
              <a:gd name="connsiteY0" fmla="*/ 22797921 h 36414983"/>
              <a:gd name="connsiteX1" fmla="*/ 6660557 w 14012676"/>
              <a:gd name="connsiteY1" fmla="*/ 23638059 h 36414983"/>
              <a:gd name="connsiteX2" fmla="*/ 8143835 w 14012676"/>
              <a:gd name="connsiteY2" fmla="*/ 23958976 h 36414983"/>
              <a:gd name="connsiteX3" fmla="*/ 8124998 w 14012676"/>
              <a:gd name="connsiteY3" fmla="*/ 6873766 h 36414983"/>
              <a:gd name="connsiteX4" fmla="*/ 0 w 14012676"/>
              <a:gd name="connsiteY4" fmla="*/ 5214578 h 36414983"/>
              <a:gd name="connsiteX5" fmla="*/ 14012676 w 14012676"/>
              <a:gd name="connsiteY5" fmla="*/ 0 h 36414983"/>
              <a:gd name="connsiteX6" fmla="*/ 14012673 w 14012676"/>
              <a:gd name="connsiteY6" fmla="*/ 20937359 h 36414983"/>
              <a:gd name="connsiteX7" fmla="*/ 8379200 w 14012676"/>
              <a:gd name="connsiteY7" fmla="*/ 36414983 h 36414983"/>
              <a:gd name="connsiteX0" fmla="*/ 6660521 w 14012676"/>
              <a:gd name="connsiteY0" fmla="*/ 22797921 h 36414983"/>
              <a:gd name="connsiteX1" fmla="*/ 6660557 w 14012676"/>
              <a:gd name="connsiteY1" fmla="*/ 23638059 h 36414983"/>
              <a:gd name="connsiteX2" fmla="*/ 8143835 w 14012676"/>
              <a:gd name="connsiteY2" fmla="*/ 23958976 h 36414983"/>
              <a:gd name="connsiteX3" fmla="*/ 8124998 w 14012676"/>
              <a:gd name="connsiteY3" fmla="*/ 6873766 h 36414983"/>
              <a:gd name="connsiteX4" fmla="*/ 0 w 14012676"/>
              <a:gd name="connsiteY4" fmla="*/ 5214578 h 36414983"/>
              <a:gd name="connsiteX5" fmla="*/ 14012676 w 14012676"/>
              <a:gd name="connsiteY5" fmla="*/ 0 h 36414983"/>
              <a:gd name="connsiteX6" fmla="*/ 14012673 w 14012676"/>
              <a:gd name="connsiteY6" fmla="*/ 20937359 h 36414983"/>
              <a:gd name="connsiteX7" fmla="*/ 11108085 w 14012676"/>
              <a:gd name="connsiteY7" fmla="*/ 29944367 h 36414983"/>
              <a:gd name="connsiteX8" fmla="*/ 8379200 w 14012676"/>
              <a:gd name="connsiteY8" fmla="*/ 36414983 h 36414983"/>
              <a:gd name="connsiteX0" fmla="*/ 6660521 w 14012676"/>
              <a:gd name="connsiteY0" fmla="*/ 22797921 h 30605290"/>
              <a:gd name="connsiteX1" fmla="*/ 6660557 w 14012676"/>
              <a:gd name="connsiteY1" fmla="*/ 23638059 h 30605290"/>
              <a:gd name="connsiteX2" fmla="*/ 8143835 w 14012676"/>
              <a:gd name="connsiteY2" fmla="*/ 23958976 h 30605290"/>
              <a:gd name="connsiteX3" fmla="*/ 8124998 w 14012676"/>
              <a:gd name="connsiteY3" fmla="*/ 6873766 h 30605290"/>
              <a:gd name="connsiteX4" fmla="*/ 0 w 14012676"/>
              <a:gd name="connsiteY4" fmla="*/ 5214578 h 30605290"/>
              <a:gd name="connsiteX5" fmla="*/ 14012676 w 14012676"/>
              <a:gd name="connsiteY5" fmla="*/ 0 h 30605290"/>
              <a:gd name="connsiteX6" fmla="*/ 14012673 w 14012676"/>
              <a:gd name="connsiteY6" fmla="*/ 20937359 h 30605290"/>
              <a:gd name="connsiteX7" fmla="*/ 11108085 w 14012676"/>
              <a:gd name="connsiteY7" fmla="*/ 29944367 h 30605290"/>
              <a:gd name="connsiteX8" fmla="*/ 8771710 w 14012676"/>
              <a:gd name="connsiteY8" fmla="*/ 27724008 h 30605290"/>
              <a:gd name="connsiteX0" fmla="*/ 6660521 w 14012676"/>
              <a:gd name="connsiteY0" fmla="*/ 22797921 h 30591638"/>
              <a:gd name="connsiteX1" fmla="*/ 6660557 w 14012676"/>
              <a:gd name="connsiteY1" fmla="*/ 23638059 h 30591638"/>
              <a:gd name="connsiteX2" fmla="*/ 8143835 w 14012676"/>
              <a:gd name="connsiteY2" fmla="*/ 23958976 h 30591638"/>
              <a:gd name="connsiteX3" fmla="*/ 8124998 w 14012676"/>
              <a:gd name="connsiteY3" fmla="*/ 6873766 h 30591638"/>
              <a:gd name="connsiteX4" fmla="*/ 0 w 14012676"/>
              <a:gd name="connsiteY4" fmla="*/ 5214578 h 30591638"/>
              <a:gd name="connsiteX5" fmla="*/ 14012676 w 14012676"/>
              <a:gd name="connsiteY5" fmla="*/ 0 h 30591638"/>
              <a:gd name="connsiteX6" fmla="*/ 14012673 w 14012676"/>
              <a:gd name="connsiteY6" fmla="*/ 20937359 h 30591638"/>
              <a:gd name="connsiteX7" fmla="*/ 11108085 w 14012676"/>
              <a:gd name="connsiteY7" fmla="*/ 29944367 h 30591638"/>
              <a:gd name="connsiteX8" fmla="*/ 4571833 w 14012676"/>
              <a:gd name="connsiteY8" fmla="*/ 27565995 h 30591638"/>
              <a:gd name="connsiteX0" fmla="*/ 6660521 w 14012676"/>
              <a:gd name="connsiteY0" fmla="*/ 22797921 h 34855840"/>
              <a:gd name="connsiteX1" fmla="*/ 6660557 w 14012676"/>
              <a:gd name="connsiteY1" fmla="*/ 23638059 h 34855840"/>
              <a:gd name="connsiteX2" fmla="*/ 8143835 w 14012676"/>
              <a:gd name="connsiteY2" fmla="*/ 23958976 h 34855840"/>
              <a:gd name="connsiteX3" fmla="*/ 8124998 w 14012676"/>
              <a:gd name="connsiteY3" fmla="*/ 6873766 h 34855840"/>
              <a:gd name="connsiteX4" fmla="*/ 0 w 14012676"/>
              <a:gd name="connsiteY4" fmla="*/ 5214578 h 34855840"/>
              <a:gd name="connsiteX5" fmla="*/ 14012676 w 14012676"/>
              <a:gd name="connsiteY5" fmla="*/ 0 h 34855840"/>
              <a:gd name="connsiteX6" fmla="*/ 14012673 w 14012676"/>
              <a:gd name="connsiteY6" fmla="*/ 20937359 h 34855840"/>
              <a:gd name="connsiteX7" fmla="*/ 10519317 w 14012676"/>
              <a:gd name="connsiteY7" fmla="*/ 34447879 h 34855840"/>
              <a:gd name="connsiteX8" fmla="*/ 4571833 w 14012676"/>
              <a:gd name="connsiteY8" fmla="*/ 27565995 h 34855840"/>
              <a:gd name="connsiteX0" fmla="*/ 6660521 w 14012676"/>
              <a:gd name="connsiteY0" fmla="*/ 22797921 h 34855840"/>
              <a:gd name="connsiteX1" fmla="*/ 6660557 w 14012676"/>
              <a:gd name="connsiteY1" fmla="*/ 23638059 h 34855840"/>
              <a:gd name="connsiteX2" fmla="*/ 5908561 w 14012676"/>
              <a:gd name="connsiteY2" fmla="*/ 21297364 h 34855840"/>
              <a:gd name="connsiteX3" fmla="*/ 8124998 w 14012676"/>
              <a:gd name="connsiteY3" fmla="*/ 6873766 h 34855840"/>
              <a:gd name="connsiteX4" fmla="*/ 0 w 14012676"/>
              <a:gd name="connsiteY4" fmla="*/ 5214578 h 34855840"/>
              <a:gd name="connsiteX5" fmla="*/ 14012676 w 14012676"/>
              <a:gd name="connsiteY5" fmla="*/ 0 h 34855840"/>
              <a:gd name="connsiteX6" fmla="*/ 14012673 w 14012676"/>
              <a:gd name="connsiteY6" fmla="*/ 20937359 h 34855840"/>
              <a:gd name="connsiteX7" fmla="*/ 10519317 w 14012676"/>
              <a:gd name="connsiteY7" fmla="*/ 34447879 h 34855840"/>
              <a:gd name="connsiteX8" fmla="*/ 4571833 w 14012676"/>
              <a:gd name="connsiteY8" fmla="*/ 27565995 h 34855840"/>
              <a:gd name="connsiteX0" fmla="*/ 6660521 w 14012676"/>
              <a:gd name="connsiteY0" fmla="*/ 22797921 h 34855840"/>
              <a:gd name="connsiteX1" fmla="*/ 6660557 w 14012676"/>
              <a:gd name="connsiteY1" fmla="*/ 23638059 h 34855840"/>
              <a:gd name="connsiteX2" fmla="*/ 5908561 w 14012676"/>
              <a:gd name="connsiteY2" fmla="*/ 21297364 h 34855840"/>
              <a:gd name="connsiteX3" fmla="*/ 5952690 w 14012676"/>
              <a:gd name="connsiteY3" fmla="*/ 17393473 h 34855840"/>
              <a:gd name="connsiteX4" fmla="*/ 0 w 14012676"/>
              <a:gd name="connsiteY4" fmla="*/ 5214578 h 34855840"/>
              <a:gd name="connsiteX5" fmla="*/ 14012676 w 14012676"/>
              <a:gd name="connsiteY5" fmla="*/ 0 h 34855840"/>
              <a:gd name="connsiteX6" fmla="*/ 14012673 w 14012676"/>
              <a:gd name="connsiteY6" fmla="*/ 20937359 h 34855840"/>
              <a:gd name="connsiteX7" fmla="*/ 10519317 w 14012676"/>
              <a:gd name="connsiteY7" fmla="*/ 34447879 h 34855840"/>
              <a:gd name="connsiteX8" fmla="*/ 4571833 w 14012676"/>
              <a:gd name="connsiteY8" fmla="*/ 27565995 h 34855840"/>
              <a:gd name="connsiteX0" fmla="*/ 8895794 w 16247949"/>
              <a:gd name="connsiteY0" fmla="*/ 22797921 h 34855840"/>
              <a:gd name="connsiteX1" fmla="*/ 8895830 w 16247949"/>
              <a:gd name="connsiteY1" fmla="*/ 23638059 h 34855840"/>
              <a:gd name="connsiteX2" fmla="*/ 8143834 w 16247949"/>
              <a:gd name="connsiteY2" fmla="*/ 21297364 h 34855840"/>
              <a:gd name="connsiteX3" fmla="*/ 8187963 w 16247949"/>
              <a:gd name="connsiteY3" fmla="*/ 17393473 h 34855840"/>
              <a:gd name="connsiteX4" fmla="*/ 0 w 16247949"/>
              <a:gd name="connsiteY4" fmla="*/ 20233677 h 34855840"/>
              <a:gd name="connsiteX5" fmla="*/ 16247949 w 16247949"/>
              <a:gd name="connsiteY5" fmla="*/ 0 h 34855840"/>
              <a:gd name="connsiteX6" fmla="*/ 16247946 w 16247949"/>
              <a:gd name="connsiteY6" fmla="*/ 20937359 h 34855840"/>
              <a:gd name="connsiteX7" fmla="*/ 12754590 w 16247949"/>
              <a:gd name="connsiteY7" fmla="*/ 34447879 h 34855840"/>
              <a:gd name="connsiteX8" fmla="*/ 6807106 w 16247949"/>
              <a:gd name="connsiteY8" fmla="*/ 27565995 h 34855840"/>
              <a:gd name="connsiteX0" fmla="*/ 9333686 w 16685838"/>
              <a:gd name="connsiteY0" fmla="*/ 5941042 h 17998961"/>
              <a:gd name="connsiteX1" fmla="*/ 9333722 w 16685838"/>
              <a:gd name="connsiteY1" fmla="*/ 6781180 h 17998961"/>
              <a:gd name="connsiteX2" fmla="*/ 8581726 w 16685838"/>
              <a:gd name="connsiteY2" fmla="*/ 4440485 h 17998961"/>
              <a:gd name="connsiteX3" fmla="*/ 8625855 w 16685838"/>
              <a:gd name="connsiteY3" fmla="*/ 536594 h 17998961"/>
              <a:gd name="connsiteX4" fmla="*/ 437892 w 16685838"/>
              <a:gd name="connsiteY4" fmla="*/ 3376798 h 17998961"/>
              <a:gd name="connsiteX5" fmla="*/ 0 w 16685838"/>
              <a:gd name="connsiteY5" fmla="*/ 0 h 17998961"/>
              <a:gd name="connsiteX6" fmla="*/ 16685838 w 16685838"/>
              <a:gd name="connsiteY6" fmla="*/ 4080480 h 17998961"/>
              <a:gd name="connsiteX7" fmla="*/ 13192482 w 16685838"/>
              <a:gd name="connsiteY7" fmla="*/ 17591000 h 17998961"/>
              <a:gd name="connsiteX8" fmla="*/ 7244998 w 16685838"/>
              <a:gd name="connsiteY8" fmla="*/ 10709116 h 17998961"/>
              <a:gd name="connsiteX0" fmla="*/ 9333686 w 16685838"/>
              <a:gd name="connsiteY0" fmla="*/ 5941042 h 17998961"/>
              <a:gd name="connsiteX1" fmla="*/ 9333722 w 16685838"/>
              <a:gd name="connsiteY1" fmla="*/ 6781180 h 17998961"/>
              <a:gd name="connsiteX2" fmla="*/ 8581726 w 16685838"/>
              <a:gd name="connsiteY2" fmla="*/ 4440485 h 17998961"/>
              <a:gd name="connsiteX3" fmla="*/ 8625855 w 16685838"/>
              <a:gd name="connsiteY3" fmla="*/ 536594 h 17998961"/>
              <a:gd name="connsiteX4" fmla="*/ 437892 w 16685838"/>
              <a:gd name="connsiteY4" fmla="*/ 3376798 h 17998961"/>
              <a:gd name="connsiteX5" fmla="*/ 0 w 16685838"/>
              <a:gd name="connsiteY5" fmla="*/ 0 h 17998961"/>
              <a:gd name="connsiteX6" fmla="*/ 16685838 w 16685838"/>
              <a:gd name="connsiteY6" fmla="*/ 4080480 h 17998961"/>
              <a:gd name="connsiteX7" fmla="*/ 13192482 w 16685838"/>
              <a:gd name="connsiteY7" fmla="*/ 17591000 h 17998961"/>
              <a:gd name="connsiteX8" fmla="*/ 7244998 w 16685838"/>
              <a:gd name="connsiteY8" fmla="*/ 10709116 h 17998961"/>
              <a:gd name="connsiteX0" fmla="*/ 9333686 w 16685838"/>
              <a:gd name="connsiteY0" fmla="*/ 5941042 h 17591000"/>
              <a:gd name="connsiteX1" fmla="*/ 9333722 w 16685838"/>
              <a:gd name="connsiteY1" fmla="*/ 6781180 h 17591000"/>
              <a:gd name="connsiteX2" fmla="*/ 8581726 w 16685838"/>
              <a:gd name="connsiteY2" fmla="*/ 4440485 h 17591000"/>
              <a:gd name="connsiteX3" fmla="*/ 8625855 w 16685838"/>
              <a:gd name="connsiteY3" fmla="*/ 536594 h 17591000"/>
              <a:gd name="connsiteX4" fmla="*/ 437892 w 16685838"/>
              <a:gd name="connsiteY4" fmla="*/ 3376798 h 17591000"/>
              <a:gd name="connsiteX5" fmla="*/ 0 w 16685838"/>
              <a:gd name="connsiteY5" fmla="*/ 0 h 17591000"/>
              <a:gd name="connsiteX6" fmla="*/ 16685838 w 16685838"/>
              <a:gd name="connsiteY6" fmla="*/ 4080480 h 17591000"/>
              <a:gd name="connsiteX7" fmla="*/ 13192482 w 16685838"/>
              <a:gd name="connsiteY7" fmla="*/ 17591000 h 17591000"/>
              <a:gd name="connsiteX0" fmla="*/ 9333686 w 16685838"/>
              <a:gd name="connsiteY0" fmla="*/ 5941042 h 6781181"/>
              <a:gd name="connsiteX1" fmla="*/ 9333722 w 16685838"/>
              <a:gd name="connsiteY1" fmla="*/ 6781180 h 6781181"/>
              <a:gd name="connsiteX2" fmla="*/ 8581726 w 16685838"/>
              <a:gd name="connsiteY2" fmla="*/ 4440485 h 6781181"/>
              <a:gd name="connsiteX3" fmla="*/ 8625855 w 16685838"/>
              <a:gd name="connsiteY3" fmla="*/ 536594 h 6781181"/>
              <a:gd name="connsiteX4" fmla="*/ 437892 w 16685838"/>
              <a:gd name="connsiteY4" fmla="*/ 3376798 h 6781181"/>
              <a:gd name="connsiteX5" fmla="*/ 0 w 16685838"/>
              <a:gd name="connsiteY5" fmla="*/ 0 h 6781181"/>
              <a:gd name="connsiteX6" fmla="*/ 16685838 w 16685838"/>
              <a:gd name="connsiteY6" fmla="*/ 4080480 h 6781181"/>
              <a:gd name="connsiteX0" fmla="*/ 9333686 w 9333722"/>
              <a:gd name="connsiteY0" fmla="*/ 7057043 h 7897182"/>
              <a:gd name="connsiteX1" fmla="*/ 9333722 w 9333722"/>
              <a:gd name="connsiteY1" fmla="*/ 7897181 h 7897182"/>
              <a:gd name="connsiteX2" fmla="*/ 8581726 w 9333722"/>
              <a:gd name="connsiteY2" fmla="*/ 5556486 h 7897182"/>
              <a:gd name="connsiteX3" fmla="*/ 8625855 w 9333722"/>
              <a:gd name="connsiteY3" fmla="*/ 1652595 h 7897182"/>
              <a:gd name="connsiteX4" fmla="*/ 437892 w 9333722"/>
              <a:gd name="connsiteY4" fmla="*/ 4492799 h 7897182"/>
              <a:gd name="connsiteX5" fmla="*/ 0 w 9333722"/>
              <a:gd name="connsiteY5" fmla="*/ 1116001 h 7897182"/>
              <a:gd name="connsiteX6" fmla="*/ 5068715 w 9333722"/>
              <a:gd name="connsiteY6" fmla="*/ 0 h 7897182"/>
              <a:gd name="connsiteX0" fmla="*/ 9333686 w 9333722"/>
              <a:gd name="connsiteY0" fmla="*/ 7057043 h 7897182"/>
              <a:gd name="connsiteX1" fmla="*/ 9333722 w 9333722"/>
              <a:gd name="connsiteY1" fmla="*/ 7897181 h 7897182"/>
              <a:gd name="connsiteX2" fmla="*/ 8581726 w 9333722"/>
              <a:gd name="connsiteY2" fmla="*/ 5556486 h 7897182"/>
              <a:gd name="connsiteX3" fmla="*/ 8720303 w 9333722"/>
              <a:gd name="connsiteY3" fmla="*/ 1589223 h 7897182"/>
              <a:gd name="connsiteX4" fmla="*/ 437892 w 9333722"/>
              <a:gd name="connsiteY4" fmla="*/ 4492799 h 7897182"/>
              <a:gd name="connsiteX5" fmla="*/ 0 w 9333722"/>
              <a:gd name="connsiteY5" fmla="*/ 1116001 h 7897182"/>
              <a:gd name="connsiteX6" fmla="*/ 5068715 w 9333722"/>
              <a:gd name="connsiteY6" fmla="*/ 0 h 7897182"/>
              <a:gd name="connsiteX0" fmla="*/ 9333686 w 9333722"/>
              <a:gd name="connsiteY0" fmla="*/ 7057043 h 7897182"/>
              <a:gd name="connsiteX1" fmla="*/ 9333722 w 9333722"/>
              <a:gd name="connsiteY1" fmla="*/ 7897181 h 7897182"/>
              <a:gd name="connsiteX2" fmla="*/ 8581726 w 9333722"/>
              <a:gd name="connsiteY2" fmla="*/ 5556486 h 7897182"/>
              <a:gd name="connsiteX3" fmla="*/ 8625855 w 9333722"/>
              <a:gd name="connsiteY3" fmla="*/ 1589223 h 7897182"/>
              <a:gd name="connsiteX4" fmla="*/ 437892 w 9333722"/>
              <a:gd name="connsiteY4" fmla="*/ 4492799 h 7897182"/>
              <a:gd name="connsiteX5" fmla="*/ 0 w 9333722"/>
              <a:gd name="connsiteY5" fmla="*/ 1116001 h 7897182"/>
              <a:gd name="connsiteX6" fmla="*/ 5068715 w 9333722"/>
              <a:gd name="connsiteY6" fmla="*/ 0 h 7897182"/>
              <a:gd name="connsiteX0" fmla="*/ 9333686 w 9333722"/>
              <a:gd name="connsiteY0" fmla="*/ 7057043 h 7897182"/>
              <a:gd name="connsiteX1" fmla="*/ 9333722 w 9333722"/>
              <a:gd name="connsiteY1" fmla="*/ 7897181 h 7897182"/>
              <a:gd name="connsiteX2" fmla="*/ 8581726 w 9333722"/>
              <a:gd name="connsiteY2" fmla="*/ 5556486 h 7897182"/>
              <a:gd name="connsiteX3" fmla="*/ 8625855 w 9333722"/>
              <a:gd name="connsiteY3" fmla="*/ 1589223 h 7897182"/>
              <a:gd name="connsiteX4" fmla="*/ 595306 w 9333722"/>
              <a:gd name="connsiteY4" fmla="*/ 4492799 h 7897182"/>
              <a:gd name="connsiteX5" fmla="*/ 0 w 9333722"/>
              <a:gd name="connsiteY5" fmla="*/ 1116001 h 7897182"/>
              <a:gd name="connsiteX6" fmla="*/ 5068715 w 9333722"/>
              <a:gd name="connsiteY6" fmla="*/ 0 h 7897182"/>
              <a:gd name="connsiteX0" fmla="*/ 9333686 w 9333722"/>
              <a:gd name="connsiteY0" fmla="*/ 6676813 h 7516952"/>
              <a:gd name="connsiteX1" fmla="*/ 9333722 w 9333722"/>
              <a:gd name="connsiteY1" fmla="*/ 7516951 h 7516952"/>
              <a:gd name="connsiteX2" fmla="*/ 8581726 w 9333722"/>
              <a:gd name="connsiteY2" fmla="*/ 5176256 h 7516952"/>
              <a:gd name="connsiteX3" fmla="*/ 8625855 w 9333722"/>
              <a:gd name="connsiteY3" fmla="*/ 1208993 h 7516952"/>
              <a:gd name="connsiteX4" fmla="*/ 595306 w 9333722"/>
              <a:gd name="connsiteY4" fmla="*/ 4112569 h 7516952"/>
              <a:gd name="connsiteX5" fmla="*/ 0 w 9333722"/>
              <a:gd name="connsiteY5" fmla="*/ 735771 h 7516952"/>
              <a:gd name="connsiteX6" fmla="*/ 2046373 w 9333722"/>
              <a:gd name="connsiteY6" fmla="*/ 0 h 7516952"/>
              <a:gd name="connsiteX0" fmla="*/ 9428137 w 9428173"/>
              <a:gd name="connsiteY0" fmla="*/ 5941042 h 6781181"/>
              <a:gd name="connsiteX1" fmla="*/ 9428173 w 9428173"/>
              <a:gd name="connsiteY1" fmla="*/ 6781180 h 6781181"/>
              <a:gd name="connsiteX2" fmla="*/ 8676177 w 9428173"/>
              <a:gd name="connsiteY2" fmla="*/ 4440485 h 6781181"/>
              <a:gd name="connsiteX3" fmla="*/ 8720306 w 9428173"/>
              <a:gd name="connsiteY3" fmla="*/ 473222 h 6781181"/>
              <a:gd name="connsiteX4" fmla="*/ 689757 w 9428173"/>
              <a:gd name="connsiteY4" fmla="*/ 3376798 h 6781181"/>
              <a:gd name="connsiteX5" fmla="*/ 94451 w 9428173"/>
              <a:gd name="connsiteY5" fmla="*/ 0 h 6781181"/>
              <a:gd name="connsiteX6" fmla="*/ 0 w 9428173"/>
              <a:gd name="connsiteY6" fmla="*/ 975266 h 6781181"/>
              <a:gd name="connsiteX0" fmla="*/ 9333686 w 9333722"/>
              <a:gd name="connsiteY0" fmla="*/ 5941042 h 10747939"/>
              <a:gd name="connsiteX1" fmla="*/ 9333722 w 9333722"/>
              <a:gd name="connsiteY1" fmla="*/ 6781180 h 10747939"/>
              <a:gd name="connsiteX2" fmla="*/ 8581726 w 9333722"/>
              <a:gd name="connsiteY2" fmla="*/ 4440485 h 10747939"/>
              <a:gd name="connsiteX3" fmla="*/ 8625855 w 9333722"/>
              <a:gd name="connsiteY3" fmla="*/ 473222 h 10747939"/>
              <a:gd name="connsiteX4" fmla="*/ 595306 w 9333722"/>
              <a:gd name="connsiteY4" fmla="*/ 3376798 h 10747939"/>
              <a:gd name="connsiteX5" fmla="*/ 0 w 9333722"/>
              <a:gd name="connsiteY5" fmla="*/ 0 h 10747939"/>
              <a:gd name="connsiteX6" fmla="*/ 377790 w 9333722"/>
              <a:gd name="connsiteY6" fmla="*/ 10747939 h 10747939"/>
              <a:gd name="connsiteX0" fmla="*/ 8955897 w 8955933"/>
              <a:gd name="connsiteY0" fmla="*/ 5467821 h 10274718"/>
              <a:gd name="connsiteX1" fmla="*/ 8955933 w 8955933"/>
              <a:gd name="connsiteY1" fmla="*/ 6307959 h 10274718"/>
              <a:gd name="connsiteX2" fmla="*/ 8203937 w 8955933"/>
              <a:gd name="connsiteY2" fmla="*/ 3967264 h 10274718"/>
              <a:gd name="connsiteX3" fmla="*/ 8248066 w 8955933"/>
              <a:gd name="connsiteY3" fmla="*/ 1 h 10274718"/>
              <a:gd name="connsiteX4" fmla="*/ 217517 w 8955933"/>
              <a:gd name="connsiteY4" fmla="*/ 2903577 h 10274718"/>
              <a:gd name="connsiteX5" fmla="*/ 913002 w 8955933"/>
              <a:gd name="connsiteY5" fmla="*/ 6805734 h 10274718"/>
              <a:gd name="connsiteX6" fmla="*/ 1 w 8955933"/>
              <a:gd name="connsiteY6" fmla="*/ 10274718 h 10274718"/>
              <a:gd name="connsiteX0" fmla="*/ 8738380 w 8738416"/>
              <a:gd name="connsiteY0" fmla="*/ 5467821 h 7915798"/>
              <a:gd name="connsiteX1" fmla="*/ 8738416 w 8738416"/>
              <a:gd name="connsiteY1" fmla="*/ 6307959 h 7915798"/>
              <a:gd name="connsiteX2" fmla="*/ 7986420 w 8738416"/>
              <a:gd name="connsiteY2" fmla="*/ 3967264 h 7915798"/>
              <a:gd name="connsiteX3" fmla="*/ 8030549 w 8738416"/>
              <a:gd name="connsiteY3" fmla="*/ 1 h 7915798"/>
              <a:gd name="connsiteX4" fmla="*/ 0 w 8738416"/>
              <a:gd name="connsiteY4" fmla="*/ 2903577 h 7915798"/>
              <a:gd name="connsiteX5" fmla="*/ 695485 w 8738416"/>
              <a:gd name="connsiteY5" fmla="*/ 6805734 h 7915798"/>
              <a:gd name="connsiteX6" fmla="*/ 695482 w 8738416"/>
              <a:gd name="connsiteY6" fmla="*/ 7915798 h 7915798"/>
              <a:gd name="connsiteX0" fmla="*/ 8706897 w 8706933"/>
              <a:gd name="connsiteY0" fmla="*/ 5467821 h 7915798"/>
              <a:gd name="connsiteX1" fmla="*/ 8706933 w 8706933"/>
              <a:gd name="connsiteY1" fmla="*/ 6307959 h 7915798"/>
              <a:gd name="connsiteX2" fmla="*/ 7954937 w 8706933"/>
              <a:gd name="connsiteY2" fmla="*/ 3967264 h 7915798"/>
              <a:gd name="connsiteX3" fmla="*/ 7999066 w 8706933"/>
              <a:gd name="connsiteY3" fmla="*/ 1 h 7915798"/>
              <a:gd name="connsiteX4" fmla="*/ 0 w 8706933"/>
              <a:gd name="connsiteY4" fmla="*/ 3105772 h 7915798"/>
              <a:gd name="connsiteX5" fmla="*/ 664002 w 8706933"/>
              <a:gd name="connsiteY5" fmla="*/ 6805734 h 7915798"/>
              <a:gd name="connsiteX6" fmla="*/ 663999 w 8706933"/>
              <a:gd name="connsiteY6" fmla="*/ 7915798 h 7915798"/>
              <a:gd name="connsiteX0" fmla="*/ 8706897 w 8706933"/>
              <a:gd name="connsiteY0" fmla="*/ 9107298 h 11555275"/>
              <a:gd name="connsiteX1" fmla="*/ 8706933 w 8706933"/>
              <a:gd name="connsiteY1" fmla="*/ 9947436 h 11555275"/>
              <a:gd name="connsiteX2" fmla="*/ 7954937 w 8706933"/>
              <a:gd name="connsiteY2" fmla="*/ 7606741 h 11555275"/>
              <a:gd name="connsiteX3" fmla="*/ 2261339 w 8706933"/>
              <a:gd name="connsiteY3" fmla="*/ 0 h 11555275"/>
              <a:gd name="connsiteX4" fmla="*/ 0 w 8706933"/>
              <a:gd name="connsiteY4" fmla="*/ 6745249 h 11555275"/>
              <a:gd name="connsiteX5" fmla="*/ 664002 w 8706933"/>
              <a:gd name="connsiteY5" fmla="*/ 10445211 h 11555275"/>
              <a:gd name="connsiteX6" fmla="*/ 663999 w 8706933"/>
              <a:gd name="connsiteY6" fmla="*/ 11555275 h 11555275"/>
              <a:gd name="connsiteX0" fmla="*/ 8706897 w 8706933"/>
              <a:gd name="connsiteY0" fmla="*/ 9107298 h 11555275"/>
              <a:gd name="connsiteX1" fmla="*/ 8706933 w 8706933"/>
              <a:gd name="connsiteY1" fmla="*/ 9947436 h 11555275"/>
              <a:gd name="connsiteX2" fmla="*/ 4672864 w 8706933"/>
              <a:gd name="connsiteY2" fmla="*/ 395188 h 11555275"/>
              <a:gd name="connsiteX3" fmla="*/ 2261339 w 8706933"/>
              <a:gd name="connsiteY3" fmla="*/ 0 h 11555275"/>
              <a:gd name="connsiteX4" fmla="*/ 0 w 8706933"/>
              <a:gd name="connsiteY4" fmla="*/ 6745249 h 11555275"/>
              <a:gd name="connsiteX5" fmla="*/ 664002 w 8706933"/>
              <a:gd name="connsiteY5" fmla="*/ 10445211 h 11555275"/>
              <a:gd name="connsiteX6" fmla="*/ 663999 w 8706933"/>
              <a:gd name="connsiteY6" fmla="*/ 11555275 h 11555275"/>
              <a:gd name="connsiteX0" fmla="*/ 8706897 w 8706896"/>
              <a:gd name="connsiteY0" fmla="*/ 9107298 h 11555275"/>
              <a:gd name="connsiteX1" fmla="*/ 5802652 w 8706896"/>
              <a:gd name="connsiteY1" fmla="*/ 444358 h 11555275"/>
              <a:gd name="connsiteX2" fmla="*/ 4672864 w 8706896"/>
              <a:gd name="connsiteY2" fmla="*/ 395188 h 11555275"/>
              <a:gd name="connsiteX3" fmla="*/ 2261339 w 8706896"/>
              <a:gd name="connsiteY3" fmla="*/ 0 h 11555275"/>
              <a:gd name="connsiteX4" fmla="*/ 0 w 8706896"/>
              <a:gd name="connsiteY4" fmla="*/ 6745249 h 11555275"/>
              <a:gd name="connsiteX5" fmla="*/ 664002 w 8706896"/>
              <a:gd name="connsiteY5" fmla="*/ 10445211 h 11555275"/>
              <a:gd name="connsiteX6" fmla="*/ 663999 w 8706896"/>
              <a:gd name="connsiteY6" fmla="*/ 11555275 h 11555275"/>
              <a:gd name="connsiteX0" fmla="*/ 8706897 w 8706896"/>
              <a:gd name="connsiteY0" fmla="*/ 9107298 h 11555275"/>
              <a:gd name="connsiteX1" fmla="*/ 5802652 w 8706896"/>
              <a:gd name="connsiteY1" fmla="*/ 444358 h 11555275"/>
              <a:gd name="connsiteX2" fmla="*/ 2642228 w 8706896"/>
              <a:gd name="connsiteY2" fmla="*/ 462585 h 11555275"/>
              <a:gd name="connsiteX3" fmla="*/ 2261339 w 8706896"/>
              <a:gd name="connsiteY3" fmla="*/ 0 h 11555275"/>
              <a:gd name="connsiteX4" fmla="*/ 0 w 8706896"/>
              <a:gd name="connsiteY4" fmla="*/ 6745249 h 11555275"/>
              <a:gd name="connsiteX5" fmla="*/ 664002 w 8706896"/>
              <a:gd name="connsiteY5" fmla="*/ 10445211 h 11555275"/>
              <a:gd name="connsiteX6" fmla="*/ 663999 w 8706896"/>
              <a:gd name="connsiteY6" fmla="*/ 11555275 h 11555275"/>
              <a:gd name="connsiteX0" fmla="*/ 8706897 w 8706896"/>
              <a:gd name="connsiteY0" fmla="*/ 8662940 h 13574369"/>
              <a:gd name="connsiteX1" fmla="*/ 5802652 w 8706896"/>
              <a:gd name="connsiteY1" fmla="*/ 0 h 13574369"/>
              <a:gd name="connsiteX2" fmla="*/ 2642228 w 8706896"/>
              <a:gd name="connsiteY2" fmla="*/ 18227 h 13574369"/>
              <a:gd name="connsiteX3" fmla="*/ 2379400 w 8706896"/>
              <a:gd name="connsiteY3" fmla="*/ 13574369 h 13574369"/>
              <a:gd name="connsiteX4" fmla="*/ 0 w 8706896"/>
              <a:gd name="connsiteY4" fmla="*/ 6300891 h 13574369"/>
              <a:gd name="connsiteX5" fmla="*/ 664002 w 8706896"/>
              <a:gd name="connsiteY5" fmla="*/ 10000853 h 13574369"/>
              <a:gd name="connsiteX6" fmla="*/ 663999 w 8706896"/>
              <a:gd name="connsiteY6" fmla="*/ 11110917 h 13574369"/>
              <a:gd name="connsiteX0" fmla="*/ 8706897 w 8706896"/>
              <a:gd name="connsiteY0" fmla="*/ 8981701 h 13893130"/>
              <a:gd name="connsiteX1" fmla="*/ 5802652 w 8706896"/>
              <a:gd name="connsiteY1" fmla="*/ 318761 h 13893130"/>
              <a:gd name="connsiteX2" fmla="*/ 2429720 w 8706896"/>
              <a:gd name="connsiteY2" fmla="*/ 0 h 13893130"/>
              <a:gd name="connsiteX3" fmla="*/ 2379400 w 8706896"/>
              <a:gd name="connsiteY3" fmla="*/ 13893130 h 13893130"/>
              <a:gd name="connsiteX4" fmla="*/ 0 w 8706896"/>
              <a:gd name="connsiteY4" fmla="*/ 6619652 h 13893130"/>
              <a:gd name="connsiteX5" fmla="*/ 664002 w 8706896"/>
              <a:gd name="connsiteY5" fmla="*/ 10319614 h 13893130"/>
              <a:gd name="connsiteX6" fmla="*/ 663999 w 8706896"/>
              <a:gd name="connsiteY6" fmla="*/ 11429678 h 13893130"/>
              <a:gd name="connsiteX0" fmla="*/ 8042899 w 8042898"/>
              <a:gd name="connsiteY0" fmla="*/ 8981701 h 13893130"/>
              <a:gd name="connsiteX1" fmla="*/ 5138654 w 8042898"/>
              <a:gd name="connsiteY1" fmla="*/ 318761 h 13893130"/>
              <a:gd name="connsiteX2" fmla="*/ 1765722 w 8042898"/>
              <a:gd name="connsiteY2" fmla="*/ 0 h 13893130"/>
              <a:gd name="connsiteX3" fmla="*/ 1715402 w 8042898"/>
              <a:gd name="connsiteY3" fmla="*/ 13893130 h 13893130"/>
              <a:gd name="connsiteX4" fmla="*/ 2216671 w 8042898"/>
              <a:gd name="connsiteY4" fmla="*/ 13157232 h 13893130"/>
              <a:gd name="connsiteX5" fmla="*/ 4 w 8042898"/>
              <a:gd name="connsiteY5" fmla="*/ 10319614 h 13893130"/>
              <a:gd name="connsiteX6" fmla="*/ 1 w 8042898"/>
              <a:gd name="connsiteY6" fmla="*/ 11429678 h 13893130"/>
              <a:gd name="connsiteX0" fmla="*/ 8042899 w 8042898"/>
              <a:gd name="connsiteY0" fmla="*/ 15039734 h 19951163"/>
              <a:gd name="connsiteX1" fmla="*/ 5138654 w 8042898"/>
              <a:gd name="connsiteY1" fmla="*/ 6376794 h 19951163"/>
              <a:gd name="connsiteX2" fmla="*/ 1765722 w 8042898"/>
              <a:gd name="connsiteY2" fmla="*/ 6058033 h 19951163"/>
              <a:gd name="connsiteX3" fmla="*/ 1715402 w 8042898"/>
              <a:gd name="connsiteY3" fmla="*/ 19951163 h 19951163"/>
              <a:gd name="connsiteX4" fmla="*/ 2216671 w 8042898"/>
              <a:gd name="connsiteY4" fmla="*/ 19215265 h 19951163"/>
              <a:gd name="connsiteX5" fmla="*/ 2432045 w 8042898"/>
              <a:gd name="connsiteY5" fmla="*/ 0 h 19951163"/>
              <a:gd name="connsiteX6" fmla="*/ 1 w 8042898"/>
              <a:gd name="connsiteY6" fmla="*/ 17487711 h 19951163"/>
              <a:gd name="connsiteX0" fmla="*/ 6327497 w 6327496"/>
              <a:gd name="connsiteY0" fmla="*/ 15039734 h 19951163"/>
              <a:gd name="connsiteX1" fmla="*/ 3423252 w 6327496"/>
              <a:gd name="connsiteY1" fmla="*/ 6376794 h 19951163"/>
              <a:gd name="connsiteX2" fmla="*/ 50320 w 6327496"/>
              <a:gd name="connsiteY2" fmla="*/ 6058033 h 19951163"/>
              <a:gd name="connsiteX3" fmla="*/ 0 w 6327496"/>
              <a:gd name="connsiteY3" fmla="*/ 19951163 h 19951163"/>
              <a:gd name="connsiteX4" fmla="*/ 501269 w 6327496"/>
              <a:gd name="connsiteY4" fmla="*/ 19215265 h 19951163"/>
              <a:gd name="connsiteX5" fmla="*/ 716643 w 6327496"/>
              <a:gd name="connsiteY5" fmla="*/ 0 h 19951163"/>
              <a:gd name="connsiteX6" fmla="*/ 4447341 w 6327496"/>
              <a:gd name="connsiteY6" fmla="*/ 570882 h 19951163"/>
              <a:gd name="connsiteX0" fmla="*/ 6327497 w 6327496"/>
              <a:gd name="connsiteY0" fmla="*/ 15511518 h 20422947"/>
              <a:gd name="connsiteX1" fmla="*/ 3423252 w 6327496"/>
              <a:gd name="connsiteY1" fmla="*/ 6848578 h 20422947"/>
              <a:gd name="connsiteX2" fmla="*/ 50320 w 6327496"/>
              <a:gd name="connsiteY2" fmla="*/ 6529817 h 20422947"/>
              <a:gd name="connsiteX3" fmla="*/ 0 w 6327496"/>
              <a:gd name="connsiteY3" fmla="*/ 20422947 h 20422947"/>
              <a:gd name="connsiteX4" fmla="*/ 501269 w 6327496"/>
              <a:gd name="connsiteY4" fmla="*/ 19687049 h 20422947"/>
              <a:gd name="connsiteX5" fmla="*/ 716643 w 6327496"/>
              <a:gd name="connsiteY5" fmla="*/ 0 h 20422947"/>
              <a:gd name="connsiteX6" fmla="*/ 4447341 w 6327496"/>
              <a:gd name="connsiteY6" fmla="*/ 1042666 h 20422947"/>
              <a:gd name="connsiteX0" fmla="*/ 6327497 w 6327496"/>
              <a:gd name="connsiteY0" fmla="*/ 15511518 h 20422947"/>
              <a:gd name="connsiteX1" fmla="*/ 3423252 w 6327496"/>
              <a:gd name="connsiteY1" fmla="*/ 6848578 h 20422947"/>
              <a:gd name="connsiteX2" fmla="*/ 50320 w 6327496"/>
              <a:gd name="connsiteY2" fmla="*/ 6529817 h 20422947"/>
              <a:gd name="connsiteX3" fmla="*/ 0 w 6327496"/>
              <a:gd name="connsiteY3" fmla="*/ 20422947 h 20422947"/>
              <a:gd name="connsiteX4" fmla="*/ 266448 w 6327496"/>
              <a:gd name="connsiteY4" fmla="*/ 20007515 h 20422947"/>
              <a:gd name="connsiteX5" fmla="*/ 501269 w 6327496"/>
              <a:gd name="connsiteY5" fmla="*/ 19687049 h 20422947"/>
              <a:gd name="connsiteX6" fmla="*/ 716643 w 6327496"/>
              <a:gd name="connsiteY6" fmla="*/ 0 h 20422947"/>
              <a:gd name="connsiteX7" fmla="*/ 4447341 w 6327496"/>
              <a:gd name="connsiteY7" fmla="*/ 1042666 h 20422947"/>
              <a:gd name="connsiteX0" fmla="*/ 6327497 w 6327496"/>
              <a:gd name="connsiteY0" fmla="*/ 15511518 h 20422947"/>
              <a:gd name="connsiteX1" fmla="*/ 3423252 w 6327496"/>
              <a:gd name="connsiteY1" fmla="*/ 6848578 h 20422947"/>
              <a:gd name="connsiteX2" fmla="*/ 50320 w 6327496"/>
              <a:gd name="connsiteY2" fmla="*/ 6529817 h 20422947"/>
              <a:gd name="connsiteX3" fmla="*/ 0 w 6327496"/>
              <a:gd name="connsiteY3" fmla="*/ 20422947 h 20422947"/>
              <a:gd name="connsiteX4" fmla="*/ 266448 w 6327496"/>
              <a:gd name="connsiteY4" fmla="*/ 20007515 h 20422947"/>
              <a:gd name="connsiteX5" fmla="*/ 501269 w 6327496"/>
              <a:gd name="connsiteY5" fmla="*/ 19687049 h 20422947"/>
              <a:gd name="connsiteX6" fmla="*/ 716643 w 6327496"/>
              <a:gd name="connsiteY6" fmla="*/ 0 h 20422947"/>
              <a:gd name="connsiteX7" fmla="*/ 4447341 w 6327496"/>
              <a:gd name="connsiteY7" fmla="*/ 1042666 h 20422947"/>
              <a:gd name="connsiteX0" fmla="*/ 6327497 w 6327496"/>
              <a:gd name="connsiteY0" fmla="*/ 15511518 h 20422947"/>
              <a:gd name="connsiteX1" fmla="*/ 3423252 w 6327496"/>
              <a:gd name="connsiteY1" fmla="*/ 6848578 h 20422947"/>
              <a:gd name="connsiteX2" fmla="*/ 50320 w 6327496"/>
              <a:gd name="connsiteY2" fmla="*/ 6529817 h 20422947"/>
              <a:gd name="connsiteX3" fmla="*/ 0 w 6327496"/>
              <a:gd name="connsiteY3" fmla="*/ 20422947 h 20422947"/>
              <a:gd name="connsiteX4" fmla="*/ 501269 w 6327496"/>
              <a:gd name="connsiteY4" fmla="*/ 19687049 h 20422947"/>
              <a:gd name="connsiteX5" fmla="*/ 716643 w 6327496"/>
              <a:gd name="connsiteY5" fmla="*/ 0 h 20422947"/>
              <a:gd name="connsiteX6" fmla="*/ 4447341 w 6327496"/>
              <a:gd name="connsiteY6" fmla="*/ 1042666 h 20422947"/>
              <a:gd name="connsiteX0" fmla="*/ 6327497 w 6327496"/>
              <a:gd name="connsiteY0" fmla="*/ 15511518 h 22154902"/>
              <a:gd name="connsiteX1" fmla="*/ 3423252 w 6327496"/>
              <a:gd name="connsiteY1" fmla="*/ 6848578 h 22154902"/>
              <a:gd name="connsiteX2" fmla="*/ 50320 w 6327496"/>
              <a:gd name="connsiteY2" fmla="*/ 6529817 h 22154902"/>
              <a:gd name="connsiteX3" fmla="*/ 0 w 6327496"/>
              <a:gd name="connsiteY3" fmla="*/ 20422947 h 22154902"/>
              <a:gd name="connsiteX4" fmla="*/ 501269 w 6327496"/>
              <a:gd name="connsiteY4" fmla="*/ 19687049 h 22154902"/>
              <a:gd name="connsiteX5" fmla="*/ 716643 w 6327496"/>
              <a:gd name="connsiteY5" fmla="*/ 0 h 22154902"/>
              <a:gd name="connsiteX6" fmla="*/ 4447341 w 6327496"/>
              <a:gd name="connsiteY6" fmla="*/ 1042666 h 22154902"/>
              <a:gd name="connsiteX0" fmla="*/ 6327497 w 6327496"/>
              <a:gd name="connsiteY0" fmla="*/ 15511518 h 21248985"/>
              <a:gd name="connsiteX1" fmla="*/ 3423252 w 6327496"/>
              <a:gd name="connsiteY1" fmla="*/ 6848578 h 21248985"/>
              <a:gd name="connsiteX2" fmla="*/ 50320 w 6327496"/>
              <a:gd name="connsiteY2" fmla="*/ 6529817 h 21248985"/>
              <a:gd name="connsiteX3" fmla="*/ 0 w 6327496"/>
              <a:gd name="connsiteY3" fmla="*/ 17996629 h 21248985"/>
              <a:gd name="connsiteX4" fmla="*/ 501269 w 6327496"/>
              <a:gd name="connsiteY4" fmla="*/ 19687049 h 21248985"/>
              <a:gd name="connsiteX5" fmla="*/ 716643 w 6327496"/>
              <a:gd name="connsiteY5" fmla="*/ 0 h 21248985"/>
              <a:gd name="connsiteX6" fmla="*/ 4447341 w 6327496"/>
              <a:gd name="connsiteY6" fmla="*/ 1042666 h 21248985"/>
              <a:gd name="connsiteX0" fmla="*/ 6327497 w 6327496"/>
              <a:gd name="connsiteY0" fmla="*/ 15511518 h 21597564"/>
              <a:gd name="connsiteX1" fmla="*/ 3423252 w 6327496"/>
              <a:gd name="connsiteY1" fmla="*/ 6848578 h 21597564"/>
              <a:gd name="connsiteX2" fmla="*/ 50320 w 6327496"/>
              <a:gd name="connsiteY2" fmla="*/ 6529817 h 21597564"/>
              <a:gd name="connsiteX3" fmla="*/ 0 w 6327496"/>
              <a:gd name="connsiteY3" fmla="*/ 19142390 h 21597564"/>
              <a:gd name="connsiteX4" fmla="*/ 501269 w 6327496"/>
              <a:gd name="connsiteY4" fmla="*/ 19687049 h 21597564"/>
              <a:gd name="connsiteX5" fmla="*/ 716643 w 6327496"/>
              <a:gd name="connsiteY5" fmla="*/ 0 h 21597564"/>
              <a:gd name="connsiteX6" fmla="*/ 4447341 w 6327496"/>
              <a:gd name="connsiteY6" fmla="*/ 1042666 h 21597564"/>
              <a:gd name="connsiteX0" fmla="*/ 6327497 w 6327496"/>
              <a:gd name="connsiteY0" fmla="*/ 15511518 h 22045106"/>
              <a:gd name="connsiteX1" fmla="*/ 3423252 w 6327496"/>
              <a:gd name="connsiteY1" fmla="*/ 6848578 h 22045106"/>
              <a:gd name="connsiteX2" fmla="*/ 50320 w 6327496"/>
              <a:gd name="connsiteY2" fmla="*/ 6529817 h 22045106"/>
              <a:gd name="connsiteX3" fmla="*/ 0 w 6327496"/>
              <a:gd name="connsiteY3" fmla="*/ 19142390 h 22045106"/>
              <a:gd name="connsiteX4" fmla="*/ 290060 w 6327496"/>
              <a:gd name="connsiteY4" fmla="*/ 21625061 h 22045106"/>
              <a:gd name="connsiteX5" fmla="*/ 501269 w 6327496"/>
              <a:gd name="connsiteY5" fmla="*/ 19687049 h 22045106"/>
              <a:gd name="connsiteX6" fmla="*/ 716643 w 6327496"/>
              <a:gd name="connsiteY6" fmla="*/ 0 h 22045106"/>
              <a:gd name="connsiteX7" fmla="*/ 4447341 w 6327496"/>
              <a:gd name="connsiteY7" fmla="*/ 1042666 h 22045106"/>
              <a:gd name="connsiteX0" fmla="*/ 6327497 w 6327496"/>
              <a:gd name="connsiteY0" fmla="*/ 15511518 h 22045106"/>
              <a:gd name="connsiteX1" fmla="*/ 3423252 w 6327496"/>
              <a:gd name="connsiteY1" fmla="*/ 6848578 h 22045106"/>
              <a:gd name="connsiteX2" fmla="*/ 50320 w 6327496"/>
              <a:gd name="connsiteY2" fmla="*/ 6529817 h 22045106"/>
              <a:gd name="connsiteX3" fmla="*/ 0 w 6327496"/>
              <a:gd name="connsiteY3" fmla="*/ 19142390 h 22045106"/>
              <a:gd name="connsiteX4" fmla="*/ 290060 w 6327496"/>
              <a:gd name="connsiteY4" fmla="*/ 21625061 h 22045106"/>
              <a:gd name="connsiteX5" fmla="*/ 501269 w 6327496"/>
              <a:gd name="connsiteY5" fmla="*/ 19687049 h 22045106"/>
              <a:gd name="connsiteX6" fmla="*/ 716643 w 6327496"/>
              <a:gd name="connsiteY6" fmla="*/ 0 h 22045106"/>
              <a:gd name="connsiteX7" fmla="*/ 4447341 w 6327496"/>
              <a:gd name="connsiteY7" fmla="*/ 1042666 h 22045106"/>
              <a:gd name="connsiteX0" fmla="*/ 6327497 w 6327496"/>
              <a:gd name="connsiteY0" fmla="*/ 15511518 h 21572820"/>
              <a:gd name="connsiteX1" fmla="*/ 3423252 w 6327496"/>
              <a:gd name="connsiteY1" fmla="*/ 6848578 h 21572820"/>
              <a:gd name="connsiteX2" fmla="*/ 50320 w 6327496"/>
              <a:gd name="connsiteY2" fmla="*/ 6529817 h 21572820"/>
              <a:gd name="connsiteX3" fmla="*/ 0 w 6327496"/>
              <a:gd name="connsiteY3" fmla="*/ 19142390 h 21572820"/>
              <a:gd name="connsiteX4" fmla="*/ 219224 w 6327496"/>
              <a:gd name="connsiteY4" fmla="*/ 20546697 h 21572820"/>
              <a:gd name="connsiteX5" fmla="*/ 501269 w 6327496"/>
              <a:gd name="connsiteY5" fmla="*/ 19687049 h 21572820"/>
              <a:gd name="connsiteX6" fmla="*/ 716643 w 6327496"/>
              <a:gd name="connsiteY6" fmla="*/ 0 h 21572820"/>
              <a:gd name="connsiteX7" fmla="*/ 4447341 w 6327496"/>
              <a:gd name="connsiteY7" fmla="*/ 1042666 h 21572820"/>
              <a:gd name="connsiteX0" fmla="*/ 6327497 w 6327496"/>
              <a:gd name="connsiteY0" fmla="*/ 15511518 h 21572813"/>
              <a:gd name="connsiteX1" fmla="*/ 3423252 w 6327496"/>
              <a:gd name="connsiteY1" fmla="*/ 6848578 h 21572813"/>
              <a:gd name="connsiteX2" fmla="*/ 50320 w 6327496"/>
              <a:gd name="connsiteY2" fmla="*/ 6529817 h 21572813"/>
              <a:gd name="connsiteX3" fmla="*/ 0 w 6327496"/>
              <a:gd name="connsiteY3" fmla="*/ 19142390 h 21572813"/>
              <a:gd name="connsiteX4" fmla="*/ 219224 w 6327496"/>
              <a:gd name="connsiteY4" fmla="*/ 20546697 h 21572813"/>
              <a:gd name="connsiteX5" fmla="*/ 501269 w 6327496"/>
              <a:gd name="connsiteY5" fmla="*/ 19687049 h 21572813"/>
              <a:gd name="connsiteX6" fmla="*/ 716643 w 6327496"/>
              <a:gd name="connsiteY6" fmla="*/ 0 h 21572813"/>
              <a:gd name="connsiteX7" fmla="*/ 4447341 w 6327496"/>
              <a:gd name="connsiteY7" fmla="*/ 1042666 h 21572813"/>
              <a:gd name="connsiteX0" fmla="*/ 6353759 w 6353758"/>
              <a:gd name="connsiteY0" fmla="*/ 15511518 h 22282332"/>
              <a:gd name="connsiteX1" fmla="*/ 3449514 w 6353758"/>
              <a:gd name="connsiteY1" fmla="*/ 6848578 h 22282332"/>
              <a:gd name="connsiteX2" fmla="*/ 76582 w 6353758"/>
              <a:gd name="connsiteY2" fmla="*/ 6529817 h 22282332"/>
              <a:gd name="connsiteX3" fmla="*/ 26262 w 6353758"/>
              <a:gd name="connsiteY3" fmla="*/ 19142390 h 22282332"/>
              <a:gd name="connsiteX4" fmla="*/ 32977 w 6353758"/>
              <a:gd name="connsiteY4" fmla="*/ 22029448 h 22282332"/>
              <a:gd name="connsiteX5" fmla="*/ 527531 w 6353758"/>
              <a:gd name="connsiteY5" fmla="*/ 19687049 h 22282332"/>
              <a:gd name="connsiteX6" fmla="*/ 742905 w 6353758"/>
              <a:gd name="connsiteY6" fmla="*/ 0 h 22282332"/>
              <a:gd name="connsiteX7" fmla="*/ 4473603 w 6353758"/>
              <a:gd name="connsiteY7" fmla="*/ 1042666 h 22282332"/>
              <a:gd name="connsiteX0" fmla="*/ 6521371 w 6521370"/>
              <a:gd name="connsiteY0" fmla="*/ 15511518 h 22292224"/>
              <a:gd name="connsiteX1" fmla="*/ 3617126 w 6521370"/>
              <a:gd name="connsiteY1" fmla="*/ 6848578 h 22292224"/>
              <a:gd name="connsiteX2" fmla="*/ 244194 w 6521370"/>
              <a:gd name="connsiteY2" fmla="*/ 6529817 h 22292224"/>
              <a:gd name="connsiteX3" fmla="*/ 193874 w 6521370"/>
              <a:gd name="connsiteY3" fmla="*/ 19142390 h 22292224"/>
              <a:gd name="connsiteX4" fmla="*/ 200589 w 6521370"/>
              <a:gd name="connsiteY4" fmla="*/ 22029448 h 22292224"/>
              <a:gd name="connsiteX5" fmla="*/ 695143 w 6521370"/>
              <a:gd name="connsiteY5" fmla="*/ 19687049 h 22292224"/>
              <a:gd name="connsiteX6" fmla="*/ 910517 w 6521370"/>
              <a:gd name="connsiteY6" fmla="*/ 0 h 22292224"/>
              <a:gd name="connsiteX7" fmla="*/ 4641215 w 6521370"/>
              <a:gd name="connsiteY7" fmla="*/ 1042666 h 22292224"/>
              <a:gd name="connsiteX0" fmla="*/ 6327497 w 6327496"/>
              <a:gd name="connsiteY0" fmla="*/ 15511518 h 22901797"/>
              <a:gd name="connsiteX1" fmla="*/ 3423252 w 6327496"/>
              <a:gd name="connsiteY1" fmla="*/ 6848578 h 22901797"/>
              <a:gd name="connsiteX2" fmla="*/ 50320 w 6327496"/>
              <a:gd name="connsiteY2" fmla="*/ 6529817 h 22901797"/>
              <a:gd name="connsiteX3" fmla="*/ 0 w 6327496"/>
              <a:gd name="connsiteY3" fmla="*/ 19142390 h 22901797"/>
              <a:gd name="connsiteX4" fmla="*/ 573404 w 6327496"/>
              <a:gd name="connsiteY4" fmla="*/ 22838220 h 22901797"/>
              <a:gd name="connsiteX5" fmla="*/ 501269 w 6327496"/>
              <a:gd name="connsiteY5" fmla="*/ 19687049 h 22901797"/>
              <a:gd name="connsiteX6" fmla="*/ 716643 w 6327496"/>
              <a:gd name="connsiteY6" fmla="*/ 0 h 22901797"/>
              <a:gd name="connsiteX7" fmla="*/ 4447341 w 6327496"/>
              <a:gd name="connsiteY7" fmla="*/ 1042666 h 22901797"/>
              <a:gd name="connsiteX0" fmla="*/ 6391987 w 6391986"/>
              <a:gd name="connsiteY0" fmla="*/ 15511518 h 22891197"/>
              <a:gd name="connsiteX1" fmla="*/ 3487742 w 6391986"/>
              <a:gd name="connsiteY1" fmla="*/ 6848578 h 22891197"/>
              <a:gd name="connsiteX2" fmla="*/ 114810 w 6391986"/>
              <a:gd name="connsiteY2" fmla="*/ 6529817 h 22891197"/>
              <a:gd name="connsiteX3" fmla="*/ 64490 w 6391986"/>
              <a:gd name="connsiteY3" fmla="*/ 19142390 h 22891197"/>
              <a:gd name="connsiteX4" fmla="*/ 637894 w 6391986"/>
              <a:gd name="connsiteY4" fmla="*/ 22838220 h 22891197"/>
              <a:gd name="connsiteX5" fmla="*/ 565759 w 6391986"/>
              <a:gd name="connsiteY5" fmla="*/ 19687049 h 22891197"/>
              <a:gd name="connsiteX6" fmla="*/ 781133 w 6391986"/>
              <a:gd name="connsiteY6" fmla="*/ 0 h 22891197"/>
              <a:gd name="connsiteX7" fmla="*/ 4511831 w 6391986"/>
              <a:gd name="connsiteY7" fmla="*/ 1042666 h 22891197"/>
              <a:gd name="connsiteX0" fmla="*/ 6575593 w 6575592"/>
              <a:gd name="connsiteY0" fmla="*/ 15511518 h 21548337"/>
              <a:gd name="connsiteX1" fmla="*/ 3671348 w 6575592"/>
              <a:gd name="connsiteY1" fmla="*/ 6848578 h 21548337"/>
              <a:gd name="connsiteX2" fmla="*/ 298416 w 6575592"/>
              <a:gd name="connsiteY2" fmla="*/ 6529817 h 21548337"/>
              <a:gd name="connsiteX3" fmla="*/ 248096 w 6575592"/>
              <a:gd name="connsiteY3" fmla="*/ 19142390 h 21548337"/>
              <a:gd name="connsiteX4" fmla="*/ 490932 w 6575592"/>
              <a:gd name="connsiteY4" fmla="*/ 20479300 h 21548337"/>
              <a:gd name="connsiteX5" fmla="*/ 749365 w 6575592"/>
              <a:gd name="connsiteY5" fmla="*/ 19687049 h 21548337"/>
              <a:gd name="connsiteX6" fmla="*/ 964739 w 6575592"/>
              <a:gd name="connsiteY6" fmla="*/ 0 h 21548337"/>
              <a:gd name="connsiteX7" fmla="*/ 4695437 w 6575592"/>
              <a:gd name="connsiteY7" fmla="*/ 1042666 h 21548337"/>
              <a:gd name="connsiteX0" fmla="*/ 6327497 w 6327496"/>
              <a:gd name="connsiteY0" fmla="*/ 15511518 h 21878533"/>
              <a:gd name="connsiteX1" fmla="*/ 3423252 w 6327496"/>
              <a:gd name="connsiteY1" fmla="*/ 6848578 h 21878533"/>
              <a:gd name="connsiteX2" fmla="*/ 50320 w 6327496"/>
              <a:gd name="connsiteY2" fmla="*/ 6529817 h 21878533"/>
              <a:gd name="connsiteX3" fmla="*/ 0 w 6327496"/>
              <a:gd name="connsiteY3" fmla="*/ 19142390 h 21878533"/>
              <a:gd name="connsiteX4" fmla="*/ 242836 w 6327496"/>
              <a:gd name="connsiteY4" fmla="*/ 20479300 h 21878533"/>
              <a:gd name="connsiteX5" fmla="*/ 408120 w 6327496"/>
              <a:gd name="connsiteY5" fmla="*/ 21557656 h 21878533"/>
              <a:gd name="connsiteX6" fmla="*/ 501269 w 6327496"/>
              <a:gd name="connsiteY6" fmla="*/ 19687049 h 21878533"/>
              <a:gd name="connsiteX7" fmla="*/ 716643 w 6327496"/>
              <a:gd name="connsiteY7" fmla="*/ 0 h 21878533"/>
              <a:gd name="connsiteX8" fmla="*/ 4447341 w 6327496"/>
              <a:gd name="connsiteY8" fmla="*/ 1042666 h 21878533"/>
              <a:gd name="connsiteX0" fmla="*/ 6327497 w 6327496"/>
              <a:gd name="connsiteY0" fmla="*/ 15511518 h 21878533"/>
              <a:gd name="connsiteX1" fmla="*/ 3423252 w 6327496"/>
              <a:gd name="connsiteY1" fmla="*/ 6848578 h 21878533"/>
              <a:gd name="connsiteX2" fmla="*/ 50320 w 6327496"/>
              <a:gd name="connsiteY2" fmla="*/ 6529817 h 21878533"/>
              <a:gd name="connsiteX3" fmla="*/ 0 w 6327496"/>
              <a:gd name="connsiteY3" fmla="*/ 19142390 h 21878533"/>
              <a:gd name="connsiteX4" fmla="*/ 408120 w 6327496"/>
              <a:gd name="connsiteY4" fmla="*/ 21557656 h 21878533"/>
              <a:gd name="connsiteX5" fmla="*/ 501269 w 6327496"/>
              <a:gd name="connsiteY5" fmla="*/ 19687049 h 21878533"/>
              <a:gd name="connsiteX6" fmla="*/ 716643 w 6327496"/>
              <a:gd name="connsiteY6" fmla="*/ 0 h 21878533"/>
              <a:gd name="connsiteX7" fmla="*/ 4447341 w 6327496"/>
              <a:gd name="connsiteY7" fmla="*/ 1042666 h 21878533"/>
              <a:gd name="connsiteX0" fmla="*/ 6327497 w 6327496"/>
              <a:gd name="connsiteY0" fmla="*/ 15511518 h 21505931"/>
              <a:gd name="connsiteX1" fmla="*/ 3423252 w 6327496"/>
              <a:gd name="connsiteY1" fmla="*/ 6848578 h 21505931"/>
              <a:gd name="connsiteX2" fmla="*/ 50320 w 6327496"/>
              <a:gd name="connsiteY2" fmla="*/ 6529817 h 21505931"/>
              <a:gd name="connsiteX3" fmla="*/ 0 w 6327496"/>
              <a:gd name="connsiteY3" fmla="*/ 19142390 h 21505931"/>
              <a:gd name="connsiteX4" fmla="*/ 501269 w 6327496"/>
              <a:gd name="connsiteY4" fmla="*/ 19687049 h 21505931"/>
              <a:gd name="connsiteX5" fmla="*/ 716643 w 6327496"/>
              <a:gd name="connsiteY5" fmla="*/ 0 h 21505931"/>
              <a:gd name="connsiteX6" fmla="*/ 4447341 w 6327496"/>
              <a:gd name="connsiteY6" fmla="*/ 1042666 h 21505931"/>
              <a:gd name="connsiteX0" fmla="*/ 7767833 w 7767833"/>
              <a:gd name="connsiteY0" fmla="*/ 18409619 h 21505931"/>
              <a:gd name="connsiteX1" fmla="*/ 3423252 w 7767833"/>
              <a:gd name="connsiteY1" fmla="*/ 6848578 h 21505931"/>
              <a:gd name="connsiteX2" fmla="*/ 50320 w 7767833"/>
              <a:gd name="connsiteY2" fmla="*/ 6529817 h 21505931"/>
              <a:gd name="connsiteX3" fmla="*/ 0 w 7767833"/>
              <a:gd name="connsiteY3" fmla="*/ 19142390 h 21505931"/>
              <a:gd name="connsiteX4" fmla="*/ 501269 w 7767833"/>
              <a:gd name="connsiteY4" fmla="*/ 19687049 h 21505931"/>
              <a:gd name="connsiteX5" fmla="*/ 716643 w 7767833"/>
              <a:gd name="connsiteY5" fmla="*/ 0 h 21505931"/>
              <a:gd name="connsiteX6" fmla="*/ 4447341 w 7767833"/>
              <a:gd name="connsiteY6" fmla="*/ 1042666 h 21505931"/>
              <a:gd name="connsiteX0" fmla="*/ 7767833 w 7767833"/>
              <a:gd name="connsiteY0" fmla="*/ 18409619 h 21505931"/>
              <a:gd name="connsiteX1" fmla="*/ 7626195 w 7767833"/>
              <a:gd name="connsiteY1" fmla="*/ 8129135 h 21505931"/>
              <a:gd name="connsiteX2" fmla="*/ 50320 w 7767833"/>
              <a:gd name="connsiteY2" fmla="*/ 6529817 h 21505931"/>
              <a:gd name="connsiteX3" fmla="*/ 0 w 7767833"/>
              <a:gd name="connsiteY3" fmla="*/ 19142390 h 21505931"/>
              <a:gd name="connsiteX4" fmla="*/ 501269 w 7767833"/>
              <a:gd name="connsiteY4" fmla="*/ 19687049 h 21505931"/>
              <a:gd name="connsiteX5" fmla="*/ 716643 w 7767833"/>
              <a:gd name="connsiteY5" fmla="*/ 0 h 21505931"/>
              <a:gd name="connsiteX6" fmla="*/ 4447341 w 7767833"/>
              <a:gd name="connsiteY6" fmla="*/ 1042666 h 21505931"/>
              <a:gd name="connsiteX0" fmla="*/ 7578937 w 7626195"/>
              <a:gd name="connsiteY0" fmla="*/ 18948801 h 21505931"/>
              <a:gd name="connsiteX1" fmla="*/ 7626195 w 7626195"/>
              <a:gd name="connsiteY1" fmla="*/ 8129135 h 21505931"/>
              <a:gd name="connsiteX2" fmla="*/ 50320 w 7626195"/>
              <a:gd name="connsiteY2" fmla="*/ 6529817 h 21505931"/>
              <a:gd name="connsiteX3" fmla="*/ 0 w 7626195"/>
              <a:gd name="connsiteY3" fmla="*/ 19142390 h 21505931"/>
              <a:gd name="connsiteX4" fmla="*/ 501269 w 7626195"/>
              <a:gd name="connsiteY4" fmla="*/ 19687049 h 21505931"/>
              <a:gd name="connsiteX5" fmla="*/ 716643 w 7626195"/>
              <a:gd name="connsiteY5" fmla="*/ 0 h 21505931"/>
              <a:gd name="connsiteX6" fmla="*/ 4447341 w 7626195"/>
              <a:gd name="connsiteY6" fmla="*/ 1042666 h 21505931"/>
              <a:gd name="connsiteX0" fmla="*/ 7578937 w 7673419"/>
              <a:gd name="connsiteY0" fmla="*/ 18948801 h 21505931"/>
              <a:gd name="connsiteX1" fmla="*/ 7673419 w 7673419"/>
              <a:gd name="connsiteY1" fmla="*/ 8263930 h 21505931"/>
              <a:gd name="connsiteX2" fmla="*/ 50320 w 7673419"/>
              <a:gd name="connsiteY2" fmla="*/ 6529817 h 21505931"/>
              <a:gd name="connsiteX3" fmla="*/ 0 w 7673419"/>
              <a:gd name="connsiteY3" fmla="*/ 19142390 h 21505931"/>
              <a:gd name="connsiteX4" fmla="*/ 501269 w 7673419"/>
              <a:gd name="connsiteY4" fmla="*/ 19687049 h 21505931"/>
              <a:gd name="connsiteX5" fmla="*/ 716643 w 7673419"/>
              <a:gd name="connsiteY5" fmla="*/ 0 h 21505931"/>
              <a:gd name="connsiteX6" fmla="*/ 4447341 w 7673419"/>
              <a:gd name="connsiteY6" fmla="*/ 1042666 h 21505931"/>
              <a:gd name="connsiteX0" fmla="*/ 6210485 w 7673419"/>
              <a:gd name="connsiteY0" fmla="*/ 13556983 h 21505931"/>
              <a:gd name="connsiteX1" fmla="*/ 7673419 w 7673419"/>
              <a:gd name="connsiteY1" fmla="*/ 8263930 h 21505931"/>
              <a:gd name="connsiteX2" fmla="*/ 50320 w 7673419"/>
              <a:gd name="connsiteY2" fmla="*/ 6529817 h 21505931"/>
              <a:gd name="connsiteX3" fmla="*/ 0 w 7673419"/>
              <a:gd name="connsiteY3" fmla="*/ 19142390 h 21505931"/>
              <a:gd name="connsiteX4" fmla="*/ 501269 w 7673419"/>
              <a:gd name="connsiteY4" fmla="*/ 19687049 h 21505931"/>
              <a:gd name="connsiteX5" fmla="*/ 716643 w 7673419"/>
              <a:gd name="connsiteY5" fmla="*/ 0 h 21505931"/>
              <a:gd name="connsiteX6" fmla="*/ 4447341 w 7673419"/>
              <a:gd name="connsiteY6" fmla="*/ 1042666 h 21505931"/>
              <a:gd name="connsiteX0" fmla="*/ 6210485 w 6210485"/>
              <a:gd name="connsiteY0" fmla="*/ 13556983 h 21505931"/>
              <a:gd name="connsiteX1" fmla="*/ 6199699 w 6210485"/>
              <a:gd name="connsiteY1" fmla="*/ 8331328 h 21505931"/>
              <a:gd name="connsiteX2" fmla="*/ 50320 w 6210485"/>
              <a:gd name="connsiteY2" fmla="*/ 6529817 h 21505931"/>
              <a:gd name="connsiteX3" fmla="*/ 0 w 6210485"/>
              <a:gd name="connsiteY3" fmla="*/ 19142390 h 21505931"/>
              <a:gd name="connsiteX4" fmla="*/ 501269 w 6210485"/>
              <a:gd name="connsiteY4" fmla="*/ 19687049 h 21505931"/>
              <a:gd name="connsiteX5" fmla="*/ 716643 w 6210485"/>
              <a:gd name="connsiteY5" fmla="*/ 0 h 21505931"/>
              <a:gd name="connsiteX6" fmla="*/ 4447341 w 6210485"/>
              <a:gd name="connsiteY6" fmla="*/ 1042666 h 21505931"/>
              <a:gd name="connsiteX0" fmla="*/ 6210485 w 6210485"/>
              <a:gd name="connsiteY0" fmla="*/ 13556983 h 21505931"/>
              <a:gd name="connsiteX1" fmla="*/ 6199699 w 6210485"/>
              <a:gd name="connsiteY1" fmla="*/ 8331328 h 21505931"/>
              <a:gd name="connsiteX2" fmla="*/ 3471454 w 6210485"/>
              <a:gd name="connsiteY2" fmla="*/ 10101896 h 21505931"/>
              <a:gd name="connsiteX3" fmla="*/ 0 w 6210485"/>
              <a:gd name="connsiteY3" fmla="*/ 19142390 h 21505931"/>
              <a:gd name="connsiteX4" fmla="*/ 501269 w 6210485"/>
              <a:gd name="connsiteY4" fmla="*/ 19687049 h 21505931"/>
              <a:gd name="connsiteX5" fmla="*/ 716643 w 6210485"/>
              <a:gd name="connsiteY5" fmla="*/ 0 h 21505931"/>
              <a:gd name="connsiteX6" fmla="*/ 4447341 w 6210485"/>
              <a:gd name="connsiteY6" fmla="*/ 1042666 h 21505931"/>
              <a:gd name="connsiteX0" fmla="*/ 6210485 w 6210485"/>
              <a:gd name="connsiteY0" fmla="*/ 13556983 h 21505931"/>
              <a:gd name="connsiteX1" fmla="*/ 6199699 w 6210485"/>
              <a:gd name="connsiteY1" fmla="*/ 8331328 h 21505931"/>
              <a:gd name="connsiteX2" fmla="*/ 3471454 w 6210485"/>
              <a:gd name="connsiteY2" fmla="*/ 10101896 h 21505931"/>
              <a:gd name="connsiteX3" fmla="*/ 1767740 w 6210485"/>
              <a:gd name="connsiteY3" fmla="*/ 9781798 h 21505931"/>
              <a:gd name="connsiteX4" fmla="*/ 0 w 6210485"/>
              <a:gd name="connsiteY4" fmla="*/ 19142390 h 21505931"/>
              <a:gd name="connsiteX5" fmla="*/ 501269 w 6210485"/>
              <a:gd name="connsiteY5" fmla="*/ 19687049 h 21505931"/>
              <a:gd name="connsiteX6" fmla="*/ 716643 w 6210485"/>
              <a:gd name="connsiteY6" fmla="*/ 0 h 21505931"/>
              <a:gd name="connsiteX7" fmla="*/ 4447341 w 6210485"/>
              <a:gd name="connsiteY7" fmla="*/ 1042666 h 21505931"/>
              <a:gd name="connsiteX0" fmla="*/ 6792287 w 6792287"/>
              <a:gd name="connsiteY0" fmla="*/ 13556983 h 21505931"/>
              <a:gd name="connsiteX1" fmla="*/ 6781501 w 6792287"/>
              <a:gd name="connsiteY1" fmla="*/ 8331328 h 21505931"/>
              <a:gd name="connsiteX2" fmla="*/ 525 w 6792287"/>
              <a:gd name="connsiteY2" fmla="*/ 7877772 h 21505931"/>
              <a:gd name="connsiteX3" fmla="*/ 2349542 w 6792287"/>
              <a:gd name="connsiteY3" fmla="*/ 9781798 h 21505931"/>
              <a:gd name="connsiteX4" fmla="*/ 581802 w 6792287"/>
              <a:gd name="connsiteY4" fmla="*/ 19142390 h 21505931"/>
              <a:gd name="connsiteX5" fmla="*/ 1083071 w 6792287"/>
              <a:gd name="connsiteY5" fmla="*/ 19687049 h 21505931"/>
              <a:gd name="connsiteX6" fmla="*/ 1298445 w 6792287"/>
              <a:gd name="connsiteY6" fmla="*/ 0 h 21505931"/>
              <a:gd name="connsiteX7" fmla="*/ 5029143 w 6792287"/>
              <a:gd name="connsiteY7" fmla="*/ 1042666 h 21505931"/>
              <a:gd name="connsiteX0" fmla="*/ 6796067 w 6796067"/>
              <a:gd name="connsiteY0" fmla="*/ 13556983 h 21505931"/>
              <a:gd name="connsiteX1" fmla="*/ 6785281 w 6796067"/>
              <a:gd name="connsiteY1" fmla="*/ 8331328 h 21505931"/>
              <a:gd name="connsiteX2" fmla="*/ 4305 w 6796067"/>
              <a:gd name="connsiteY2" fmla="*/ 7877772 h 21505931"/>
              <a:gd name="connsiteX3" fmla="*/ 195375 w 6796067"/>
              <a:gd name="connsiteY3" fmla="*/ 21037218 h 21505931"/>
              <a:gd name="connsiteX4" fmla="*/ 585582 w 6796067"/>
              <a:gd name="connsiteY4" fmla="*/ 19142390 h 21505931"/>
              <a:gd name="connsiteX5" fmla="*/ 1086851 w 6796067"/>
              <a:gd name="connsiteY5" fmla="*/ 19687049 h 21505931"/>
              <a:gd name="connsiteX6" fmla="*/ 1302225 w 6796067"/>
              <a:gd name="connsiteY6" fmla="*/ 0 h 21505931"/>
              <a:gd name="connsiteX7" fmla="*/ 5032923 w 6796067"/>
              <a:gd name="connsiteY7" fmla="*/ 1042666 h 21505931"/>
              <a:gd name="connsiteX0" fmla="*/ 10157951 w 10157951"/>
              <a:gd name="connsiteY0" fmla="*/ 13556983 h 22385462"/>
              <a:gd name="connsiteX1" fmla="*/ 10147165 w 10157951"/>
              <a:gd name="connsiteY1" fmla="*/ 8331328 h 22385462"/>
              <a:gd name="connsiteX2" fmla="*/ 3366189 w 10157951"/>
              <a:gd name="connsiteY2" fmla="*/ 7877772 h 22385462"/>
              <a:gd name="connsiteX3" fmla="*/ 3557259 w 10157951"/>
              <a:gd name="connsiteY3" fmla="*/ 21037218 h 22385462"/>
              <a:gd name="connsiteX4" fmla="*/ 0 w 10157951"/>
              <a:gd name="connsiteY4" fmla="*/ 20962129 h 22385462"/>
              <a:gd name="connsiteX5" fmla="*/ 4448735 w 10157951"/>
              <a:gd name="connsiteY5" fmla="*/ 19687049 h 22385462"/>
              <a:gd name="connsiteX6" fmla="*/ 4664109 w 10157951"/>
              <a:gd name="connsiteY6" fmla="*/ 0 h 22385462"/>
              <a:gd name="connsiteX7" fmla="*/ 8394807 w 10157951"/>
              <a:gd name="connsiteY7" fmla="*/ 1042666 h 22385462"/>
              <a:gd name="connsiteX0" fmla="*/ 10157951 w 10157951"/>
              <a:gd name="connsiteY0" fmla="*/ 13556983 h 21303327"/>
              <a:gd name="connsiteX1" fmla="*/ 10147165 w 10157951"/>
              <a:gd name="connsiteY1" fmla="*/ 8331328 h 21303327"/>
              <a:gd name="connsiteX2" fmla="*/ 3366189 w 10157951"/>
              <a:gd name="connsiteY2" fmla="*/ 7877772 h 21303327"/>
              <a:gd name="connsiteX3" fmla="*/ 3557259 w 10157951"/>
              <a:gd name="connsiteY3" fmla="*/ 21037218 h 21303327"/>
              <a:gd name="connsiteX4" fmla="*/ 0 w 10157951"/>
              <a:gd name="connsiteY4" fmla="*/ 20962129 h 21303327"/>
              <a:gd name="connsiteX5" fmla="*/ 185472 w 10157951"/>
              <a:gd name="connsiteY5" fmla="*/ 10992742 h 21303327"/>
              <a:gd name="connsiteX6" fmla="*/ 4664109 w 10157951"/>
              <a:gd name="connsiteY6" fmla="*/ 0 h 21303327"/>
              <a:gd name="connsiteX7" fmla="*/ 8394807 w 10157951"/>
              <a:gd name="connsiteY7" fmla="*/ 1042666 h 21303327"/>
              <a:gd name="connsiteX0" fmla="*/ 10157951 w 10157951"/>
              <a:gd name="connsiteY0" fmla="*/ 12523544 h 20269888"/>
              <a:gd name="connsiteX1" fmla="*/ 10147165 w 10157951"/>
              <a:gd name="connsiteY1" fmla="*/ 7297889 h 20269888"/>
              <a:gd name="connsiteX2" fmla="*/ 3366189 w 10157951"/>
              <a:gd name="connsiteY2" fmla="*/ 6844333 h 20269888"/>
              <a:gd name="connsiteX3" fmla="*/ 3557259 w 10157951"/>
              <a:gd name="connsiteY3" fmla="*/ 20003779 h 20269888"/>
              <a:gd name="connsiteX4" fmla="*/ 0 w 10157951"/>
              <a:gd name="connsiteY4" fmla="*/ 19928690 h 20269888"/>
              <a:gd name="connsiteX5" fmla="*/ 185472 w 10157951"/>
              <a:gd name="connsiteY5" fmla="*/ 9959303 h 20269888"/>
              <a:gd name="connsiteX6" fmla="*/ 3085121 w 10157951"/>
              <a:gd name="connsiteY6" fmla="*/ 10154583 h 20269888"/>
              <a:gd name="connsiteX7" fmla="*/ 8394807 w 10157951"/>
              <a:gd name="connsiteY7" fmla="*/ 9227 h 20269888"/>
              <a:gd name="connsiteX0" fmla="*/ 10157951 w 10157951"/>
              <a:gd name="connsiteY0" fmla="*/ 12523544 h 20269888"/>
              <a:gd name="connsiteX1" fmla="*/ 10147165 w 10157951"/>
              <a:gd name="connsiteY1" fmla="*/ 7297889 h 20269888"/>
              <a:gd name="connsiteX2" fmla="*/ 4155682 w 10157951"/>
              <a:gd name="connsiteY2" fmla="*/ 6911730 h 20269888"/>
              <a:gd name="connsiteX3" fmla="*/ 3557259 w 10157951"/>
              <a:gd name="connsiteY3" fmla="*/ 20003779 h 20269888"/>
              <a:gd name="connsiteX4" fmla="*/ 0 w 10157951"/>
              <a:gd name="connsiteY4" fmla="*/ 19928690 h 20269888"/>
              <a:gd name="connsiteX5" fmla="*/ 185472 w 10157951"/>
              <a:gd name="connsiteY5" fmla="*/ 9959303 h 20269888"/>
              <a:gd name="connsiteX6" fmla="*/ 3085121 w 10157951"/>
              <a:gd name="connsiteY6" fmla="*/ 10154583 h 20269888"/>
              <a:gd name="connsiteX7" fmla="*/ 8394807 w 10157951"/>
              <a:gd name="connsiteY7" fmla="*/ 9227 h 20269888"/>
              <a:gd name="connsiteX0" fmla="*/ 10157951 w 10157951"/>
              <a:gd name="connsiteY0" fmla="*/ 12514317 h 20260661"/>
              <a:gd name="connsiteX1" fmla="*/ 10147165 w 10157951"/>
              <a:gd name="connsiteY1" fmla="*/ 7288662 h 20260661"/>
              <a:gd name="connsiteX2" fmla="*/ 4155682 w 10157951"/>
              <a:gd name="connsiteY2" fmla="*/ 6902503 h 20260661"/>
              <a:gd name="connsiteX3" fmla="*/ 3557259 w 10157951"/>
              <a:gd name="connsiteY3" fmla="*/ 19994552 h 20260661"/>
              <a:gd name="connsiteX4" fmla="*/ 0 w 10157951"/>
              <a:gd name="connsiteY4" fmla="*/ 19919463 h 20260661"/>
              <a:gd name="connsiteX5" fmla="*/ 185472 w 10157951"/>
              <a:gd name="connsiteY5" fmla="*/ 9950076 h 20260661"/>
              <a:gd name="connsiteX6" fmla="*/ 3085121 w 10157951"/>
              <a:gd name="connsiteY6" fmla="*/ 10145356 h 20260661"/>
              <a:gd name="connsiteX7" fmla="*/ 3873061 w 10157951"/>
              <a:gd name="connsiteY7" fmla="*/ 11704632 h 20260661"/>
              <a:gd name="connsiteX8" fmla="*/ 8394807 w 10157951"/>
              <a:gd name="connsiteY8" fmla="*/ 0 h 20260661"/>
              <a:gd name="connsiteX0" fmla="*/ 10157951 w 10157951"/>
              <a:gd name="connsiteY0" fmla="*/ 12514317 h 20260661"/>
              <a:gd name="connsiteX1" fmla="*/ 10147165 w 10157951"/>
              <a:gd name="connsiteY1" fmla="*/ 7288662 h 20260661"/>
              <a:gd name="connsiteX2" fmla="*/ 4155682 w 10157951"/>
              <a:gd name="connsiteY2" fmla="*/ 6902503 h 20260661"/>
              <a:gd name="connsiteX3" fmla="*/ 3557259 w 10157951"/>
              <a:gd name="connsiteY3" fmla="*/ 19994552 h 20260661"/>
              <a:gd name="connsiteX4" fmla="*/ 0 w 10157951"/>
              <a:gd name="connsiteY4" fmla="*/ 19919463 h 20260661"/>
              <a:gd name="connsiteX5" fmla="*/ 185472 w 10157951"/>
              <a:gd name="connsiteY5" fmla="*/ 9950076 h 20260661"/>
              <a:gd name="connsiteX6" fmla="*/ 3085121 w 10157951"/>
              <a:gd name="connsiteY6" fmla="*/ 10145356 h 20260661"/>
              <a:gd name="connsiteX7" fmla="*/ 8394807 w 10157951"/>
              <a:gd name="connsiteY7" fmla="*/ 0 h 20260661"/>
              <a:gd name="connsiteX0" fmla="*/ 10157951 w 10157951"/>
              <a:gd name="connsiteY0" fmla="*/ 5611814 h 13358158"/>
              <a:gd name="connsiteX1" fmla="*/ 10147165 w 10157951"/>
              <a:gd name="connsiteY1" fmla="*/ 386159 h 13358158"/>
              <a:gd name="connsiteX2" fmla="*/ 4155682 w 10157951"/>
              <a:gd name="connsiteY2" fmla="*/ 0 h 13358158"/>
              <a:gd name="connsiteX3" fmla="*/ 3557259 w 10157951"/>
              <a:gd name="connsiteY3" fmla="*/ 13092049 h 13358158"/>
              <a:gd name="connsiteX4" fmla="*/ 0 w 10157951"/>
              <a:gd name="connsiteY4" fmla="*/ 13016960 h 13358158"/>
              <a:gd name="connsiteX5" fmla="*/ 185472 w 10157951"/>
              <a:gd name="connsiteY5" fmla="*/ 3047573 h 13358158"/>
              <a:gd name="connsiteX6" fmla="*/ 3085121 w 10157951"/>
              <a:gd name="connsiteY6" fmla="*/ 3242853 h 13358158"/>
              <a:gd name="connsiteX7" fmla="*/ 3289419 w 10157951"/>
              <a:gd name="connsiteY7" fmla="*/ 6374848 h 13358158"/>
              <a:gd name="connsiteX0" fmla="*/ 10157951 w 10157951"/>
              <a:gd name="connsiteY0" fmla="*/ 5611814 h 13358158"/>
              <a:gd name="connsiteX1" fmla="*/ 10147165 w 10157951"/>
              <a:gd name="connsiteY1" fmla="*/ 386159 h 13358158"/>
              <a:gd name="connsiteX2" fmla="*/ 4155682 w 10157951"/>
              <a:gd name="connsiteY2" fmla="*/ 0 h 13358158"/>
              <a:gd name="connsiteX3" fmla="*/ 3557259 w 10157951"/>
              <a:gd name="connsiteY3" fmla="*/ 13092049 h 13358158"/>
              <a:gd name="connsiteX4" fmla="*/ 0 w 10157951"/>
              <a:gd name="connsiteY4" fmla="*/ 13016960 h 13358158"/>
              <a:gd name="connsiteX5" fmla="*/ 185472 w 10157951"/>
              <a:gd name="connsiteY5" fmla="*/ 3047573 h 13358158"/>
              <a:gd name="connsiteX6" fmla="*/ 3085121 w 10157951"/>
              <a:gd name="connsiteY6" fmla="*/ 3242853 h 13358158"/>
              <a:gd name="connsiteX7" fmla="*/ 3289419 w 10157951"/>
              <a:gd name="connsiteY7" fmla="*/ 6374848 h 13358158"/>
              <a:gd name="connsiteX0" fmla="*/ 10157951 w 10157951"/>
              <a:gd name="connsiteY0" fmla="*/ 5611814 h 13358158"/>
              <a:gd name="connsiteX1" fmla="*/ 10147165 w 10157951"/>
              <a:gd name="connsiteY1" fmla="*/ 386159 h 13358158"/>
              <a:gd name="connsiteX2" fmla="*/ 4155682 w 10157951"/>
              <a:gd name="connsiteY2" fmla="*/ 0 h 13358158"/>
              <a:gd name="connsiteX3" fmla="*/ 3820423 w 10157951"/>
              <a:gd name="connsiteY3" fmla="*/ 13092048 h 13358158"/>
              <a:gd name="connsiteX4" fmla="*/ 0 w 10157951"/>
              <a:gd name="connsiteY4" fmla="*/ 13016960 h 13358158"/>
              <a:gd name="connsiteX5" fmla="*/ 185472 w 10157951"/>
              <a:gd name="connsiteY5" fmla="*/ 3047573 h 13358158"/>
              <a:gd name="connsiteX6" fmla="*/ 3085121 w 10157951"/>
              <a:gd name="connsiteY6" fmla="*/ 3242853 h 13358158"/>
              <a:gd name="connsiteX7" fmla="*/ 3289419 w 10157951"/>
              <a:gd name="connsiteY7" fmla="*/ 6374848 h 13358158"/>
              <a:gd name="connsiteX0" fmla="*/ 10157951 w 10157951"/>
              <a:gd name="connsiteY0" fmla="*/ 5611814 h 13358158"/>
              <a:gd name="connsiteX1" fmla="*/ 10147165 w 10157951"/>
              <a:gd name="connsiteY1" fmla="*/ 386159 h 13358158"/>
              <a:gd name="connsiteX2" fmla="*/ 4155682 w 10157951"/>
              <a:gd name="connsiteY2" fmla="*/ 0 h 13358158"/>
              <a:gd name="connsiteX3" fmla="*/ 3820423 w 10157951"/>
              <a:gd name="connsiteY3" fmla="*/ 13092048 h 13358158"/>
              <a:gd name="connsiteX4" fmla="*/ 0 w 10157951"/>
              <a:gd name="connsiteY4" fmla="*/ 13016960 h 13358158"/>
              <a:gd name="connsiteX5" fmla="*/ 185472 w 10157951"/>
              <a:gd name="connsiteY5" fmla="*/ 3047573 h 13358158"/>
              <a:gd name="connsiteX6" fmla="*/ 3295652 w 10157951"/>
              <a:gd name="connsiteY6" fmla="*/ 3242853 h 13358158"/>
              <a:gd name="connsiteX7" fmla="*/ 3289419 w 10157951"/>
              <a:gd name="connsiteY7" fmla="*/ 6374848 h 13358158"/>
              <a:gd name="connsiteX0" fmla="*/ 10157951 w 10157951"/>
              <a:gd name="connsiteY0" fmla="*/ 5611814 h 13358158"/>
              <a:gd name="connsiteX1" fmla="*/ 10147165 w 10157951"/>
              <a:gd name="connsiteY1" fmla="*/ 386159 h 13358158"/>
              <a:gd name="connsiteX2" fmla="*/ 4155682 w 10157951"/>
              <a:gd name="connsiteY2" fmla="*/ 0 h 13358158"/>
              <a:gd name="connsiteX3" fmla="*/ 3820423 w 10157951"/>
              <a:gd name="connsiteY3" fmla="*/ 13092048 h 13358158"/>
              <a:gd name="connsiteX4" fmla="*/ 0 w 10157951"/>
              <a:gd name="connsiteY4" fmla="*/ 13016960 h 13358158"/>
              <a:gd name="connsiteX5" fmla="*/ 185472 w 10157951"/>
              <a:gd name="connsiteY5" fmla="*/ 3047573 h 13358158"/>
              <a:gd name="connsiteX6" fmla="*/ 3295652 w 10157951"/>
              <a:gd name="connsiteY6" fmla="*/ 3242853 h 13358158"/>
              <a:gd name="connsiteX7" fmla="*/ 3078888 w 10157951"/>
              <a:gd name="connsiteY7" fmla="*/ 6442246 h 13358158"/>
              <a:gd name="connsiteX0" fmla="*/ 10157951 w 10157951"/>
              <a:gd name="connsiteY0" fmla="*/ 5611814 h 13358158"/>
              <a:gd name="connsiteX1" fmla="*/ 10147165 w 10157951"/>
              <a:gd name="connsiteY1" fmla="*/ 386159 h 13358158"/>
              <a:gd name="connsiteX2" fmla="*/ 4155682 w 10157951"/>
              <a:gd name="connsiteY2" fmla="*/ 0 h 13358158"/>
              <a:gd name="connsiteX3" fmla="*/ 3820423 w 10157951"/>
              <a:gd name="connsiteY3" fmla="*/ 13092048 h 13358158"/>
              <a:gd name="connsiteX4" fmla="*/ 0 w 10157951"/>
              <a:gd name="connsiteY4" fmla="*/ 13016960 h 13358158"/>
              <a:gd name="connsiteX5" fmla="*/ 185472 w 10157951"/>
              <a:gd name="connsiteY5" fmla="*/ 3047573 h 13358158"/>
              <a:gd name="connsiteX6" fmla="*/ 3295652 w 10157951"/>
              <a:gd name="connsiteY6" fmla="*/ 3242853 h 13358158"/>
              <a:gd name="connsiteX7" fmla="*/ 3184153 w 10157951"/>
              <a:gd name="connsiteY7" fmla="*/ 6509644 h 13358158"/>
              <a:gd name="connsiteX0" fmla="*/ 10157951 w 10515622"/>
              <a:gd name="connsiteY0" fmla="*/ 5611814 h 13358158"/>
              <a:gd name="connsiteX1" fmla="*/ 10515595 w 10515622"/>
              <a:gd name="connsiteY1" fmla="*/ 386159 h 13358158"/>
              <a:gd name="connsiteX2" fmla="*/ 4155682 w 10515622"/>
              <a:gd name="connsiteY2" fmla="*/ 0 h 13358158"/>
              <a:gd name="connsiteX3" fmla="*/ 3820423 w 10515622"/>
              <a:gd name="connsiteY3" fmla="*/ 13092048 h 13358158"/>
              <a:gd name="connsiteX4" fmla="*/ 0 w 10515622"/>
              <a:gd name="connsiteY4" fmla="*/ 13016960 h 13358158"/>
              <a:gd name="connsiteX5" fmla="*/ 185472 w 10515622"/>
              <a:gd name="connsiteY5" fmla="*/ 3047573 h 13358158"/>
              <a:gd name="connsiteX6" fmla="*/ 3295652 w 10515622"/>
              <a:gd name="connsiteY6" fmla="*/ 3242853 h 13358158"/>
              <a:gd name="connsiteX7" fmla="*/ 3184153 w 10515622"/>
              <a:gd name="connsiteY7" fmla="*/ 6509644 h 13358158"/>
              <a:gd name="connsiteX0" fmla="*/ 10421115 w 10515688"/>
              <a:gd name="connsiteY0" fmla="*/ 5611814 h 13358158"/>
              <a:gd name="connsiteX1" fmla="*/ 10515595 w 10515688"/>
              <a:gd name="connsiteY1" fmla="*/ 386159 h 13358158"/>
              <a:gd name="connsiteX2" fmla="*/ 4155682 w 10515688"/>
              <a:gd name="connsiteY2" fmla="*/ 0 h 13358158"/>
              <a:gd name="connsiteX3" fmla="*/ 3820423 w 10515688"/>
              <a:gd name="connsiteY3" fmla="*/ 13092048 h 13358158"/>
              <a:gd name="connsiteX4" fmla="*/ 0 w 10515688"/>
              <a:gd name="connsiteY4" fmla="*/ 13016960 h 13358158"/>
              <a:gd name="connsiteX5" fmla="*/ 185472 w 10515688"/>
              <a:gd name="connsiteY5" fmla="*/ 3047573 h 13358158"/>
              <a:gd name="connsiteX6" fmla="*/ 3295652 w 10515688"/>
              <a:gd name="connsiteY6" fmla="*/ 3242853 h 13358158"/>
              <a:gd name="connsiteX7" fmla="*/ 3184153 w 10515688"/>
              <a:gd name="connsiteY7" fmla="*/ 6509644 h 13358158"/>
              <a:gd name="connsiteX0" fmla="*/ 10421115 w 11004558"/>
              <a:gd name="connsiteY0" fmla="*/ 5611814 h 13358158"/>
              <a:gd name="connsiteX1" fmla="*/ 10557435 w 11004558"/>
              <a:gd name="connsiteY1" fmla="*/ 2173617 h 13358158"/>
              <a:gd name="connsiteX2" fmla="*/ 10515595 w 11004558"/>
              <a:gd name="connsiteY2" fmla="*/ 386159 h 13358158"/>
              <a:gd name="connsiteX3" fmla="*/ 4155682 w 11004558"/>
              <a:gd name="connsiteY3" fmla="*/ 0 h 13358158"/>
              <a:gd name="connsiteX4" fmla="*/ 3820423 w 11004558"/>
              <a:gd name="connsiteY4" fmla="*/ 13092048 h 13358158"/>
              <a:gd name="connsiteX5" fmla="*/ 0 w 11004558"/>
              <a:gd name="connsiteY5" fmla="*/ 13016960 h 13358158"/>
              <a:gd name="connsiteX6" fmla="*/ 185472 w 11004558"/>
              <a:gd name="connsiteY6" fmla="*/ 3047573 h 13358158"/>
              <a:gd name="connsiteX7" fmla="*/ 3295652 w 11004558"/>
              <a:gd name="connsiteY7" fmla="*/ 3242853 h 13358158"/>
              <a:gd name="connsiteX8" fmla="*/ 3184153 w 11004558"/>
              <a:gd name="connsiteY8" fmla="*/ 6509644 h 13358158"/>
              <a:gd name="connsiteX0" fmla="*/ 10421115 w 10960440"/>
              <a:gd name="connsiteY0" fmla="*/ 5611814 h 13358158"/>
              <a:gd name="connsiteX1" fmla="*/ 10515595 w 10960440"/>
              <a:gd name="connsiteY1" fmla="*/ 386159 h 13358158"/>
              <a:gd name="connsiteX2" fmla="*/ 4155682 w 10960440"/>
              <a:gd name="connsiteY2" fmla="*/ 0 h 13358158"/>
              <a:gd name="connsiteX3" fmla="*/ 3820423 w 10960440"/>
              <a:gd name="connsiteY3" fmla="*/ 13092048 h 13358158"/>
              <a:gd name="connsiteX4" fmla="*/ 0 w 10960440"/>
              <a:gd name="connsiteY4" fmla="*/ 13016960 h 13358158"/>
              <a:gd name="connsiteX5" fmla="*/ 185472 w 10960440"/>
              <a:gd name="connsiteY5" fmla="*/ 3047573 h 13358158"/>
              <a:gd name="connsiteX6" fmla="*/ 3295652 w 10960440"/>
              <a:gd name="connsiteY6" fmla="*/ 3242853 h 13358158"/>
              <a:gd name="connsiteX7" fmla="*/ 3184153 w 10960440"/>
              <a:gd name="connsiteY7" fmla="*/ 6509644 h 13358158"/>
              <a:gd name="connsiteX0" fmla="*/ 10421115 w 10515594"/>
              <a:gd name="connsiteY0" fmla="*/ 5611814 h 13358158"/>
              <a:gd name="connsiteX1" fmla="*/ 10515595 w 10515594"/>
              <a:gd name="connsiteY1" fmla="*/ 386159 h 13358158"/>
              <a:gd name="connsiteX2" fmla="*/ 4155682 w 10515594"/>
              <a:gd name="connsiteY2" fmla="*/ 0 h 13358158"/>
              <a:gd name="connsiteX3" fmla="*/ 3820423 w 10515594"/>
              <a:gd name="connsiteY3" fmla="*/ 13092048 h 13358158"/>
              <a:gd name="connsiteX4" fmla="*/ 0 w 10515594"/>
              <a:gd name="connsiteY4" fmla="*/ 13016960 h 13358158"/>
              <a:gd name="connsiteX5" fmla="*/ 185472 w 10515594"/>
              <a:gd name="connsiteY5" fmla="*/ 3047573 h 13358158"/>
              <a:gd name="connsiteX6" fmla="*/ 3295652 w 10515594"/>
              <a:gd name="connsiteY6" fmla="*/ 3242853 h 13358158"/>
              <a:gd name="connsiteX7" fmla="*/ 3184153 w 10515594"/>
              <a:gd name="connsiteY7" fmla="*/ 6509644 h 13358158"/>
              <a:gd name="connsiteX0" fmla="*/ 13094377 w 13094377"/>
              <a:gd name="connsiteY0" fmla="*/ 0 h 17602085"/>
              <a:gd name="connsiteX1" fmla="*/ 10515595 w 13094377"/>
              <a:gd name="connsiteY1" fmla="*/ 4630086 h 17602085"/>
              <a:gd name="connsiteX2" fmla="*/ 4155682 w 13094377"/>
              <a:gd name="connsiteY2" fmla="*/ 4243927 h 17602085"/>
              <a:gd name="connsiteX3" fmla="*/ 3820423 w 13094377"/>
              <a:gd name="connsiteY3" fmla="*/ 17335975 h 17602085"/>
              <a:gd name="connsiteX4" fmla="*/ 0 w 13094377"/>
              <a:gd name="connsiteY4" fmla="*/ 17260887 h 17602085"/>
              <a:gd name="connsiteX5" fmla="*/ 185472 w 13094377"/>
              <a:gd name="connsiteY5" fmla="*/ 7291500 h 17602085"/>
              <a:gd name="connsiteX6" fmla="*/ 3295652 w 13094377"/>
              <a:gd name="connsiteY6" fmla="*/ 7486780 h 17602085"/>
              <a:gd name="connsiteX7" fmla="*/ 3184153 w 13094377"/>
              <a:gd name="connsiteY7" fmla="*/ 10753571 h 17602085"/>
              <a:gd name="connsiteX0" fmla="*/ 13094377 w 13094377"/>
              <a:gd name="connsiteY0" fmla="*/ 0 h 17602085"/>
              <a:gd name="connsiteX1" fmla="*/ 8924367 w 13094377"/>
              <a:gd name="connsiteY1" fmla="*/ 2899694 h 17602085"/>
              <a:gd name="connsiteX2" fmla="*/ 4155682 w 13094377"/>
              <a:gd name="connsiteY2" fmla="*/ 4243927 h 17602085"/>
              <a:gd name="connsiteX3" fmla="*/ 3820423 w 13094377"/>
              <a:gd name="connsiteY3" fmla="*/ 17335975 h 17602085"/>
              <a:gd name="connsiteX4" fmla="*/ 0 w 13094377"/>
              <a:gd name="connsiteY4" fmla="*/ 17260887 h 17602085"/>
              <a:gd name="connsiteX5" fmla="*/ 185472 w 13094377"/>
              <a:gd name="connsiteY5" fmla="*/ 7291500 h 17602085"/>
              <a:gd name="connsiteX6" fmla="*/ 3295652 w 13094377"/>
              <a:gd name="connsiteY6" fmla="*/ 7486780 h 17602085"/>
              <a:gd name="connsiteX7" fmla="*/ 3184153 w 13094377"/>
              <a:gd name="connsiteY7" fmla="*/ 10753571 h 17602085"/>
              <a:gd name="connsiteX0" fmla="*/ 13285320 w 13285320"/>
              <a:gd name="connsiteY0" fmla="*/ 0 h 16548798"/>
              <a:gd name="connsiteX1" fmla="*/ 8924367 w 13285320"/>
              <a:gd name="connsiteY1" fmla="*/ 1846407 h 16548798"/>
              <a:gd name="connsiteX2" fmla="*/ 4155682 w 13285320"/>
              <a:gd name="connsiteY2" fmla="*/ 3190640 h 16548798"/>
              <a:gd name="connsiteX3" fmla="*/ 3820423 w 13285320"/>
              <a:gd name="connsiteY3" fmla="*/ 16282688 h 16548798"/>
              <a:gd name="connsiteX4" fmla="*/ 0 w 13285320"/>
              <a:gd name="connsiteY4" fmla="*/ 16207600 h 16548798"/>
              <a:gd name="connsiteX5" fmla="*/ 185472 w 13285320"/>
              <a:gd name="connsiteY5" fmla="*/ 6238213 h 16548798"/>
              <a:gd name="connsiteX6" fmla="*/ 3295652 w 13285320"/>
              <a:gd name="connsiteY6" fmla="*/ 6433493 h 16548798"/>
              <a:gd name="connsiteX7" fmla="*/ 3184153 w 13285320"/>
              <a:gd name="connsiteY7" fmla="*/ 9700284 h 16548798"/>
              <a:gd name="connsiteX0" fmla="*/ 13285320 w 13285320"/>
              <a:gd name="connsiteY0" fmla="*/ 0 h 16548798"/>
              <a:gd name="connsiteX1" fmla="*/ 8924367 w 13285320"/>
              <a:gd name="connsiteY1" fmla="*/ 1846407 h 16548798"/>
              <a:gd name="connsiteX2" fmla="*/ 12939255 w 13285320"/>
              <a:gd name="connsiteY2" fmla="*/ 5598150 h 16548798"/>
              <a:gd name="connsiteX3" fmla="*/ 3820423 w 13285320"/>
              <a:gd name="connsiteY3" fmla="*/ 16282688 h 16548798"/>
              <a:gd name="connsiteX4" fmla="*/ 0 w 13285320"/>
              <a:gd name="connsiteY4" fmla="*/ 16207600 h 16548798"/>
              <a:gd name="connsiteX5" fmla="*/ 185472 w 13285320"/>
              <a:gd name="connsiteY5" fmla="*/ 6238213 h 16548798"/>
              <a:gd name="connsiteX6" fmla="*/ 3295652 w 13285320"/>
              <a:gd name="connsiteY6" fmla="*/ 6433493 h 16548798"/>
              <a:gd name="connsiteX7" fmla="*/ 3184153 w 13285320"/>
              <a:gd name="connsiteY7" fmla="*/ 9700284 h 16548798"/>
              <a:gd name="connsiteX0" fmla="*/ 13285320 w 13285320"/>
              <a:gd name="connsiteY0" fmla="*/ 0 h 16548798"/>
              <a:gd name="connsiteX1" fmla="*/ 8733418 w 13285320"/>
              <a:gd name="connsiteY1" fmla="*/ 1620701 h 16548798"/>
              <a:gd name="connsiteX2" fmla="*/ 12939255 w 13285320"/>
              <a:gd name="connsiteY2" fmla="*/ 5598150 h 16548798"/>
              <a:gd name="connsiteX3" fmla="*/ 3820423 w 13285320"/>
              <a:gd name="connsiteY3" fmla="*/ 16282688 h 16548798"/>
              <a:gd name="connsiteX4" fmla="*/ 0 w 13285320"/>
              <a:gd name="connsiteY4" fmla="*/ 16207600 h 16548798"/>
              <a:gd name="connsiteX5" fmla="*/ 185472 w 13285320"/>
              <a:gd name="connsiteY5" fmla="*/ 6238213 h 16548798"/>
              <a:gd name="connsiteX6" fmla="*/ 3295652 w 13285320"/>
              <a:gd name="connsiteY6" fmla="*/ 6433493 h 16548798"/>
              <a:gd name="connsiteX7" fmla="*/ 3184153 w 13285320"/>
              <a:gd name="connsiteY7" fmla="*/ 9700284 h 16548798"/>
              <a:gd name="connsiteX0" fmla="*/ 13285320 w 17712936"/>
              <a:gd name="connsiteY0" fmla="*/ 0 h 16548798"/>
              <a:gd name="connsiteX1" fmla="*/ 8733418 w 17712936"/>
              <a:gd name="connsiteY1" fmla="*/ 1620701 h 16548798"/>
              <a:gd name="connsiteX2" fmla="*/ 17712936 w 17712936"/>
              <a:gd name="connsiteY2" fmla="*/ 10714108 h 16548798"/>
              <a:gd name="connsiteX3" fmla="*/ 3820423 w 17712936"/>
              <a:gd name="connsiteY3" fmla="*/ 16282688 h 16548798"/>
              <a:gd name="connsiteX4" fmla="*/ 0 w 17712936"/>
              <a:gd name="connsiteY4" fmla="*/ 16207600 h 16548798"/>
              <a:gd name="connsiteX5" fmla="*/ 185472 w 17712936"/>
              <a:gd name="connsiteY5" fmla="*/ 6238213 h 16548798"/>
              <a:gd name="connsiteX6" fmla="*/ 3295652 w 17712936"/>
              <a:gd name="connsiteY6" fmla="*/ 6433493 h 16548798"/>
              <a:gd name="connsiteX7" fmla="*/ 3184153 w 17712936"/>
              <a:gd name="connsiteY7" fmla="*/ 9700284 h 16548798"/>
              <a:gd name="connsiteX0" fmla="*/ 13285320 w 17712936"/>
              <a:gd name="connsiteY0" fmla="*/ 0 h 16548798"/>
              <a:gd name="connsiteX1" fmla="*/ 8733418 w 17712936"/>
              <a:gd name="connsiteY1" fmla="*/ 1620701 h 16548798"/>
              <a:gd name="connsiteX2" fmla="*/ 17712936 w 17712936"/>
              <a:gd name="connsiteY2" fmla="*/ 10714108 h 16548798"/>
              <a:gd name="connsiteX3" fmla="*/ 14067925 w 17712936"/>
              <a:gd name="connsiteY3" fmla="*/ 12370486 h 16548798"/>
              <a:gd name="connsiteX4" fmla="*/ 0 w 17712936"/>
              <a:gd name="connsiteY4" fmla="*/ 16207600 h 16548798"/>
              <a:gd name="connsiteX5" fmla="*/ 185472 w 17712936"/>
              <a:gd name="connsiteY5" fmla="*/ 6238213 h 16548798"/>
              <a:gd name="connsiteX6" fmla="*/ 3295652 w 17712936"/>
              <a:gd name="connsiteY6" fmla="*/ 6433493 h 16548798"/>
              <a:gd name="connsiteX7" fmla="*/ 3184153 w 17712936"/>
              <a:gd name="connsiteY7" fmla="*/ 9700284 h 16548798"/>
              <a:gd name="connsiteX0" fmla="*/ 13285320 w 17521987"/>
              <a:gd name="connsiteY0" fmla="*/ 0 h 16548798"/>
              <a:gd name="connsiteX1" fmla="*/ 8733418 w 17521987"/>
              <a:gd name="connsiteY1" fmla="*/ 1620701 h 16548798"/>
              <a:gd name="connsiteX2" fmla="*/ 17521987 w 17521987"/>
              <a:gd name="connsiteY2" fmla="*/ 10638877 h 16548798"/>
              <a:gd name="connsiteX3" fmla="*/ 14067925 w 17521987"/>
              <a:gd name="connsiteY3" fmla="*/ 12370486 h 16548798"/>
              <a:gd name="connsiteX4" fmla="*/ 0 w 17521987"/>
              <a:gd name="connsiteY4" fmla="*/ 16207600 h 16548798"/>
              <a:gd name="connsiteX5" fmla="*/ 185472 w 17521987"/>
              <a:gd name="connsiteY5" fmla="*/ 6238213 h 16548798"/>
              <a:gd name="connsiteX6" fmla="*/ 3295652 w 17521987"/>
              <a:gd name="connsiteY6" fmla="*/ 6433493 h 16548798"/>
              <a:gd name="connsiteX7" fmla="*/ 3184153 w 17521987"/>
              <a:gd name="connsiteY7" fmla="*/ 9700284 h 16548798"/>
              <a:gd name="connsiteX0" fmla="*/ 13285320 w 17521987"/>
              <a:gd name="connsiteY0" fmla="*/ 0 h 16548798"/>
              <a:gd name="connsiteX1" fmla="*/ 8733418 w 17521987"/>
              <a:gd name="connsiteY1" fmla="*/ 1620701 h 16548798"/>
              <a:gd name="connsiteX2" fmla="*/ 17521987 w 17521987"/>
              <a:gd name="connsiteY2" fmla="*/ 10638877 h 16548798"/>
              <a:gd name="connsiteX3" fmla="*/ 14067925 w 17521987"/>
              <a:gd name="connsiteY3" fmla="*/ 12370486 h 16548798"/>
              <a:gd name="connsiteX4" fmla="*/ 0 w 17521987"/>
              <a:gd name="connsiteY4" fmla="*/ 16207600 h 16548798"/>
              <a:gd name="connsiteX5" fmla="*/ 185472 w 17521987"/>
              <a:gd name="connsiteY5" fmla="*/ 6238213 h 16548798"/>
              <a:gd name="connsiteX6" fmla="*/ 3295654 w 17521987"/>
              <a:gd name="connsiteY6" fmla="*/ 6433493 h 16548798"/>
              <a:gd name="connsiteX7" fmla="*/ 3184153 w 17521987"/>
              <a:gd name="connsiteY7" fmla="*/ 9700284 h 16548798"/>
              <a:gd name="connsiteX0" fmla="*/ 13285320 w 17521987"/>
              <a:gd name="connsiteY0" fmla="*/ 0 h 16548798"/>
              <a:gd name="connsiteX1" fmla="*/ 8733418 w 17521987"/>
              <a:gd name="connsiteY1" fmla="*/ 1620701 h 16548798"/>
              <a:gd name="connsiteX2" fmla="*/ 17521987 w 17521987"/>
              <a:gd name="connsiteY2" fmla="*/ 10638877 h 16548798"/>
              <a:gd name="connsiteX3" fmla="*/ 14067925 w 17521987"/>
              <a:gd name="connsiteY3" fmla="*/ 12370486 h 16548798"/>
              <a:gd name="connsiteX4" fmla="*/ 0 w 17521987"/>
              <a:gd name="connsiteY4" fmla="*/ 16207600 h 16548798"/>
              <a:gd name="connsiteX5" fmla="*/ 185472 w 17521987"/>
              <a:gd name="connsiteY5" fmla="*/ 6238213 h 16548798"/>
              <a:gd name="connsiteX6" fmla="*/ 3184153 w 17521987"/>
              <a:gd name="connsiteY6" fmla="*/ 9700284 h 16548798"/>
              <a:gd name="connsiteX0" fmla="*/ 13285320 w 17521987"/>
              <a:gd name="connsiteY0" fmla="*/ 0 h 16548798"/>
              <a:gd name="connsiteX1" fmla="*/ 8733418 w 17521987"/>
              <a:gd name="connsiteY1" fmla="*/ 1620701 h 16548798"/>
              <a:gd name="connsiteX2" fmla="*/ 17521987 w 17521987"/>
              <a:gd name="connsiteY2" fmla="*/ 10638877 h 16548798"/>
              <a:gd name="connsiteX3" fmla="*/ 14067925 w 17521987"/>
              <a:gd name="connsiteY3" fmla="*/ 12370486 h 16548798"/>
              <a:gd name="connsiteX4" fmla="*/ 0 w 17521987"/>
              <a:gd name="connsiteY4" fmla="*/ 16207600 h 16548798"/>
              <a:gd name="connsiteX5" fmla="*/ 185472 w 17521987"/>
              <a:gd name="connsiteY5" fmla="*/ 6238213 h 16548798"/>
              <a:gd name="connsiteX0" fmla="*/ 13285320 w 17521987"/>
              <a:gd name="connsiteY0" fmla="*/ 0 h 16207599"/>
              <a:gd name="connsiteX1" fmla="*/ 8733418 w 17521987"/>
              <a:gd name="connsiteY1" fmla="*/ 1620701 h 16207599"/>
              <a:gd name="connsiteX2" fmla="*/ 17521987 w 17521987"/>
              <a:gd name="connsiteY2" fmla="*/ 10638877 h 16207599"/>
              <a:gd name="connsiteX3" fmla="*/ 14067925 w 17521987"/>
              <a:gd name="connsiteY3" fmla="*/ 12370486 h 16207599"/>
              <a:gd name="connsiteX4" fmla="*/ 0 w 17521987"/>
              <a:gd name="connsiteY4" fmla="*/ 16207600 h 16207599"/>
              <a:gd name="connsiteX0" fmla="*/ 13285320 w 17521987"/>
              <a:gd name="connsiteY0" fmla="*/ 0 h 16207599"/>
              <a:gd name="connsiteX1" fmla="*/ 8733418 w 17521987"/>
              <a:gd name="connsiteY1" fmla="*/ 1620701 h 16207599"/>
              <a:gd name="connsiteX2" fmla="*/ 17521987 w 17521987"/>
              <a:gd name="connsiteY2" fmla="*/ 10638877 h 16207599"/>
              <a:gd name="connsiteX3" fmla="*/ 0 w 17521987"/>
              <a:gd name="connsiteY3" fmla="*/ 16207600 h 16207599"/>
              <a:gd name="connsiteX0" fmla="*/ 4551902 w 8788569"/>
              <a:gd name="connsiteY0" fmla="*/ 0 h 13047746"/>
              <a:gd name="connsiteX1" fmla="*/ 0 w 8788569"/>
              <a:gd name="connsiteY1" fmla="*/ 1620701 h 13047746"/>
              <a:gd name="connsiteX2" fmla="*/ 8788569 w 8788569"/>
              <a:gd name="connsiteY2" fmla="*/ 10638877 h 13047746"/>
              <a:gd name="connsiteX3" fmla="*/ 3614499 w 8788569"/>
              <a:gd name="connsiteY3" fmla="*/ 13047746 h 13047746"/>
              <a:gd name="connsiteX0" fmla="*/ 4551902 w 8788569"/>
              <a:gd name="connsiteY0" fmla="*/ 0 h 13047746"/>
              <a:gd name="connsiteX1" fmla="*/ 0 w 8788569"/>
              <a:gd name="connsiteY1" fmla="*/ 1620701 h 13047746"/>
              <a:gd name="connsiteX2" fmla="*/ 8788569 w 8788569"/>
              <a:gd name="connsiteY2" fmla="*/ 10638877 h 13047746"/>
              <a:gd name="connsiteX3" fmla="*/ 3614499 w 8788569"/>
              <a:gd name="connsiteY3" fmla="*/ 13047746 h 13047746"/>
              <a:gd name="connsiteX0" fmla="*/ 4551902 w 8788569"/>
              <a:gd name="connsiteY0" fmla="*/ 0 h 12746802"/>
              <a:gd name="connsiteX1" fmla="*/ 0 w 8788569"/>
              <a:gd name="connsiteY1" fmla="*/ 1620701 h 12746802"/>
              <a:gd name="connsiteX2" fmla="*/ 8788569 w 8788569"/>
              <a:gd name="connsiteY2" fmla="*/ 10638877 h 12746802"/>
              <a:gd name="connsiteX3" fmla="*/ 4823833 w 8788569"/>
              <a:gd name="connsiteY3" fmla="*/ 12746802 h 12746802"/>
              <a:gd name="connsiteX0" fmla="*/ 11484652 w 11756584"/>
              <a:gd name="connsiteY0" fmla="*/ 4859464 h 17606266"/>
              <a:gd name="connsiteX1" fmla="*/ 6932750 w 11756584"/>
              <a:gd name="connsiteY1" fmla="*/ 6480165 h 17606266"/>
              <a:gd name="connsiteX2" fmla="*/ 0 w 11756584"/>
              <a:gd name="connsiteY2" fmla="*/ 0 h 17606266"/>
              <a:gd name="connsiteX3" fmla="*/ 11756583 w 11756584"/>
              <a:gd name="connsiteY3" fmla="*/ 17606266 h 17606266"/>
              <a:gd name="connsiteX0" fmla="*/ 18822785 w 18822786"/>
              <a:gd name="connsiteY0" fmla="*/ 4859464 h 6480165"/>
              <a:gd name="connsiteX1" fmla="*/ 14270883 w 18822786"/>
              <a:gd name="connsiteY1" fmla="*/ 6480165 h 6480165"/>
              <a:gd name="connsiteX2" fmla="*/ 7338133 w 18822786"/>
              <a:gd name="connsiteY2" fmla="*/ 0 h 6480165"/>
              <a:gd name="connsiteX3" fmla="*/ 0 w 18822786"/>
              <a:gd name="connsiteY3" fmla="*/ 2032687 h 6480165"/>
              <a:gd name="connsiteX0" fmla="*/ 18822785 w 18822786"/>
              <a:gd name="connsiteY0" fmla="*/ 4483296 h 6103997"/>
              <a:gd name="connsiteX1" fmla="*/ 14270883 w 18822786"/>
              <a:gd name="connsiteY1" fmla="*/ 6103997 h 6103997"/>
              <a:gd name="connsiteX2" fmla="*/ 7720025 w 18822786"/>
              <a:gd name="connsiteY2" fmla="*/ 0 h 6103997"/>
              <a:gd name="connsiteX3" fmla="*/ 0 w 18822786"/>
              <a:gd name="connsiteY3" fmla="*/ 1656519 h 6103997"/>
              <a:gd name="connsiteX0" fmla="*/ 15322085 w 15322086"/>
              <a:gd name="connsiteY0" fmla="*/ 4483296 h 6103997"/>
              <a:gd name="connsiteX1" fmla="*/ 10770183 w 15322086"/>
              <a:gd name="connsiteY1" fmla="*/ 6103997 h 6103997"/>
              <a:gd name="connsiteX2" fmla="*/ 4219325 w 15322086"/>
              <a:gd name="connsiteY2" fmla="*/ 0 h 6103997"/>
              <a:gd name="connsiteX3" fmla="*/ 0 w 15322086"/>
              <a:gd name="connsiteY3" fmla="*/ 1280344 h 610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22086" h="6103997">
                <a:moveTo>
                  <a:pt x="15322085" y="4483296"/>
                </a:moveTo>
                <a:lnTo>
                  <a:pt x="10770183" y="6103997"/>
                </a:lnTo>
                <a:lnTo>
                  <a:pt x="4219325" y="0"/>
                </a:lnTo>
                <a:lnTo>
                  <a:pt x="0" y="1280344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headEnd type="none" w="sm" len="sm"/>
            <a:tailEnd type="arrow" w="sm" len="sm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>
                <a:solidFill>
                  <a:prstClr val="black"/>
                </a:solidFill>
                <a:latin typeface="Times New Roman"/>
                <a:ea typeface="Times New Roman"/>
              </a:rPr>
              <a:t> </a:t>
            </a:r>
            <a:endParaRPr lang="fr-FR" sz="120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1832490" y="3786272"/>
            <a:ext cx="1399134" cy="650840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stCxn id="20" idx="3"/>
          </p:cNvCxnSpPr>
          <p:nvPr/>
        </p:nvCxnSpPr>
        <p:spPr>
          <a:xfrm>
            <a:off x="4479010" y="1520243"/>
            <a:ext cx="957086" cy="250379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ATTOLAB users meeting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616838" y="2333119"/>
            <a:ext cx="1029419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FR" sz="1200" dirty="0" smtClean="0">
                <a:solidFill>
                  <a:prstClr val="black"/>
                </a:solidFill>
              </a:rPr>
              <a:t>Antonin </a:t>
            </a:r>
            <a:r>
              <a:rPr lang="fr-FR" sz="1200" dirty="0" err="1" smtClean="0">
                <a:solidFill>
                  <a:prstClr val="black"/>
                </a:solidFill>
              </a:rPr>
              <a:t>Borot</a:t>
            </a:r>
            <a:endParaRPr lang="fr-FR" sz="1200" dirty="0">
              <a:solidFill>
                <a:prstClr val="black"/>
              </a:solidFill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279325" y="4090365"/>
            <a:ext cx="1260000" cy="1636376"/>
            <a:chOff x="6514323" y="3479081"/>
            <a:chExt cx="1260000" cy="1636376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4323" y="3479081"/>
              <a:ext cx="1260000" cy="136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ZoneTexte 29"/>
            <p:cNvSpPr txBox="1"/>
            <p:nvPr/>
          </p:nvSpPr>
          <p:spPr>
            <a:xfrm>
              <a:off x="6514323" y="4746125"/>
              <a:ext cx="1260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prstClr val="black"/>
                  </a:solidFill>
                </a:rPr>
                <a:t>Olivier </a:t>
              </a:r>
            </a:p>
            <a:p>
              <a:pPr algn="ctr"/>
              <a:r>
                <a:rPr lang="fr-FR" sz="1200" dirty="0" err="1" smtClean="0">
                  <a:solidFill>
                    <a:prstClr val="black"/>
                  </a:solidFill>
                </a:rPr>
                <a:t>Tcherbakoff</a:t>
              </a:r>
              <a:endParaRPr lang="fr-FR" sz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171241" y="1950431"/>
            <a:ext cx="1260001" cy="1869961"/>
            <a:chOff x="6529215" y="581392"/>
            <a:chExt cx="1260001" cy="1869961"/>
          </a:xfrm>
        </p:grpSpPr>
        <p:sp>
          <p:nvSpPr>
            <p:cNvPr id="32" name="ZoneTexte 31"/>
            <p:cNvSpPr txBox="1"/>
            <p:nvPr/>
          </p:nvSpPr>
          <p:spPr>
            <a:xfrm>
              <a:off x="6529215" y="2082021"/>
              <a:ext cx="124510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prstClr val="black"/>
                  </a:solidFill>
                </a:rPr>
                <a:t>Jean-François </a:t>
              </a:r>
            </a:p>
            <a:p>
              <a:pPr algn="ctr"/>
              <a:r>
                <a:rPr lang="fr-FR" sz="1200" dirty="0" err="1" smtClean="0">
                  <a:solidFill>
                    <a:prstClr val="black"/>
                  </a:solidFill>
                </a:rPr>
                <a:t>Hergott</a:t>
              </a:r>
              <a:endParaRPr lang="fr-FR" sz="1200" dirty="0">
                <a:solidFill>
                  <a:prstClr val="black"/>
                </a:solidFill>
              </a:endParaRPr>
            </a:p>
          </p:txBody>
        </p:sp>
        <p:pic>
          <p:nvPicPr>
            <p:cNvPr id="33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9216" y="581392"/>
              <a:ext cx="1260000" cy="1505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ZoneTexte 33"/>
          <p:cNvSpPr txBox="1"/>
          <p:nvPr/>
        </p:nvSpPr>
        <p:spPr>
          <a:xfrm>
            <a:off x="4572000" y="1142592"/>
            <a:ext cx="1250285" cy="523220"/>
          </a:xfrm>
          <a:prstGeom prst="rect">
            <a:avLst/>
          </a:prstGeom>
          <a:solidFill>
            <a:srgbClr val="000000">
              <a:alpha val="38824"/>
            </a:srgb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000" b="1">
                <a:solidFill>
                  <a:prstClr val="white"/>
                </a:solidFill>
              </a:defRPr>
            </a:lvl1pPr>
          </a:lstStyle>
          <a:p>
            <a:r>
              <a:rPr lang="fr-FR" sz="2800" dirty="0" smtClean="0">
                <a:solidFill>
                  <a:srgbClr val="FF0000"/>
                </a:solidFill>
              </a:rPr>
              <a:t>SE1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3386229" y="3103515"/>
            <a:ext cx="1368152" cy="523220"/>
          </a:xfrm>
          <a:prstGeom prst="rect">
            <a:avLst/>
          </a:prstGeom>
          <a:solidFill>
            <a:srgbClr val="000000">
              <a:alpha val="3882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</a:rPr>
              <a:t>SE10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118856" y="1199268"/>
            <a:ext cx="2232652" cy="400110"/>
          </a:xfrm>
          <a:prstGeom prst="rect">
            <a:avLst/>
          </a:prstGeom>
          <a:solidFill>
            <a:srgbClr val="000000">
              <a:alpha val="5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LASER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48600" r="66145" b="41600"/>
          <a:stretch/>
        </p:blipFill>
        <p:spPr>
          <a:xfrm>
            <a:off x="5031815" y="3005392"/>
            <a:ext cx="1170278" cy="1260668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5031816" y="4266060"/>
            <a:ext cx="1170278" cy="184666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FR" sz="1200" dirty="0" smtClean="0">
                <a:solidFill>
                  <a:prstClr val="black"/>
                </a:solidFill>
              </a:rPr>
              <a:t>Thierry </a:t>
            </a:r>
            <a:r>
              <a:rPr lang="fr-FR" sz="1200" dirty="0" err="1" smtClean="0">
                <a:solidFill>
                  <a:prstClr val="black"/>
                </a:solidFill>
              </a:rPr>
              <a:t>Ruchon</a:t>
            </a:r>
            <a:endParaRPr lang="fr-FR" sz="1200" dirty="0">
              <a:solidFill>
                <a:prstClr val="black"/>
              </a:solidFill>
            </a:endParaRP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5" t="30583" r="40557" b="59971"/>
          <a:stretch/>
        </p:blipFill>
        <p:spPr>
          <a:xfrm>
            <a:off x="6616838" y="1049831"/>
            <a:ext cx="1029423" cy="126373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0058" y="-100881"/>
            <a:ext cx="8229600" cy="905196"/>
          </a:xfrm>
        </p:spPr>
        <p:txBody>
          <a:bodyPr/>
          <a:lstStyle/>
          <a:p>
            <a:r>
              <a:rPr lang="fr-FR" dirty="0" smtClean="0"/>
              <a:t>Lasers &amp; SE1 – SE10 </a:t>
            </a:r>
            <a:r>
              <a:rPr lang="fr-FR" dirty="0" err="1" smtClean="0"/>
              <a:t>exp</a:t>
            </a:r>
            <a:r>
              <a:rPr lang="fr-FR" dirty="0" smtClean="0"/>
              <a:t>. halls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633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696" y="-58303"/>
            <a:ext cx="5980822" cy="792088"/>
          </a:xfrm>
        </p:spPr>
        <p:txBody>
          <a:bodyPr/>
          <a:lstStyle/>
          <a:p>
            <a:r>
              <a:rPr lang="fr-FR" dirty="0" smtClean="0"/>
              <a:t>Lasers FAB1 &amp; FAB10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07/11/2017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ATTOLAB </a:t>
            </a:r>
            <a:r>
              <a:rPr lang="fr-FR" dirty="0" err="1" smtClean="0"/>
              <a:t>users</a:t>
            </a:r>
            <a:r>
              <a:rPr lang="fr-FR" dirty="0" smtClean="0"/>
              <a:t> meeting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E9E01-7695-49F3-8CDA-7F90DE8D522A}" type="slidenum">
              <a:rPr lang="fr-FR" smtClean="0"/>
              <a:t>4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" y="2551642"/>
            <a:ext cx="9144000" cy="28935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085" y="2039899"/>
            <a:ext cx="49263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6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FAB1 : </a:t>
            </a:r>
            <a:r>
              <a:rPr lang="fr-FR" sz="16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postcompression</a:t>
            </a:r>
            <a:r>
              <a:rPr lang="fr-FR" sz="16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15-20 </a:t>
            </a:r>
            <a:r>
              <a:rPr lang="fr-FR" sz="16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</a:t>
            </a:r>
            <a:r>
              <a:rPr lang="fr-FR" sz="16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 7 </a:t>
            </a:r>
            <a:r>
              <a:rPr lang="fr-FR" sz="16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</a:t>
            </a:r>
            <a:r>
              <a:rPr lang="fr-FR" sz="16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(2018)  </a:t>
            </a:r>
            <a:endParaRPr lang="fr-FR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251520" y="714542"/>
            <a:ext cx="6264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Golinelli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O.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Tcherbakoff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J.-F. Hergott, F.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Lepetit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F.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Réau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P. d’Oliveira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001985"/>
              </p:ext>
            </p:extLst>
          </p:nvPr>
        </p:nvGraphicFramePr>
        <p:xfrm>
          <a:off x="25085" y="1164730"/>
          <a:ext cx="8951710" cy="864000"/>
        </p:xfrm>
        <a:graphic>
          <a:graphicData uri="http://schemas.openxmlformats.org/drawingml/2006/table">
            <a:tbl>
              <a:tblPr firstRow="1" bandRow="1"/>
              <a:tblGrid>
                <a:gridCol w="670790"/>
                <a:gridCol w="825004"/>
                <a:gridCol w="1434836"/>
                <a:gridCol w="1152128"/>
                <a:gridCol w="1224136"/>
                <a:gridCol w="1844616"/>
                <a:gridCol w="720080"/>
                <a:gridCol w="1080120"/>
              </a:tblGrid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laser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kern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λ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Average</a:t>
                      </a:r>
                      <a:r>
                        <a:rPr lang="fr-FR" sz="14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power 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kern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energy</a:t>
                      </a:r>
                      <a:r>
                        <a:rPr lang="fr-FR" sz="14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/pulse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pulse duration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shot-to-shot CEP stab.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kern="12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rep</a:t>
                      </a:r>
                      <a:r>
                        <a:rPr lang="fr-FR" sz="1400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rate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operating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FAB1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800 nm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W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 </a:t>
                      </a:r>
                      <a:r>
                        <a:rPr lang="fr-FR" sz="1400" kern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mJ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 </a:t>
                      </a:r>
                      <a:r>
                        <a:rPr lang="fr-FR" sz="1400" kern="12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fs</a:t>
                      </a:r>
                      <a:r>
                        <a:rPr lang="fr-FR" sz="1400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- 15 </a:t>
                      </a:r>
                      <a:r>
                        <a:rPr lang="fr-FR" sz="1400" kern="12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fs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&lt;350 </a:t>
                      </a:r>
                      <a:r>
                        <a:rPr lang="fr-FR" sz="1400" kern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mrad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kHz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kern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Oct</a:t>
                      </a:r>
                      <a:r>
                        <a:rPr lang="fr-FR" sz="14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2016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FAB10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800 nm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W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fr-FR" sz="1400" kern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mJ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 </a:t>
                      </a:r>
                      <a:r>
                        <a:rPr lang="fr-FR" sz="1400" kern="12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fs</a:t>
                      </a:r>
                      <a:r>
                        <a:rPr lang="fr-FR" sz="1400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– 15 </a:t>
                      </a:r>
                      <a:r>
                        <a:rPr lang="fr-FR" sz="1400" kern="12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fs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&lt;260 </a:t>
                      </a:r>
                      <a:r>
                        <a:rPr lang="fr-FR" sz="1400" kern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mrad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 kHz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Jan 2017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</a:tbl>
          </a:graphicData>
        </a:graphic>
      </p:graphicFrame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96" y="5591110"/>
            <a:ext cx="1584176" cy="49010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645024"/>
            <a:ext cx="4229100" cy="317296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161259" y="3863323"/>
            <a:ext cx="3021981" cy="5847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R&amp;D : joint </a:t>
            </a:r>
            <a:r>
              <a:rPr lang="fr-FR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</a:t>
            </a:r>
            <a:r>
              <a:rPr lang="fr-FR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IMPULSE</a:t>
            </a:r>
          </a:p>
          <a:p>
            <a:r>
              <a:rPr lang="fr-FR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CEA-Amplitude Technologies</a:t>
            </a:r>
            <a:endParaRPr lang="fr-F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02966" y="5576854"/>
            <a:ext cx="29618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CEP 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stabilization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Sub-20fs pulses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 frontend &amp; amplifier </a:t>
            </a:r>
            <a:r>
              <a:rPr lang="en-US" sz="1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tunability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04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11560" y="-99392"/>
            <a:ext cx="8229600" cy="905196"/>
          </a:xfrm>
        </p:spPr>
        <p:txBody>
          <a:bodyPr>
            <a:normAutofit/>
          </a:bodyPr>
          <a:lstStyle/>
          <a:p>
            <a:r>
              <a:rPr lang="fr-FR" sz="2000" dirty="0" smtClean="0"/>
              <a:t>FAB1 : Mesure spatio-temporelle au foyer IR</a:t>
            </a:r>
            <a:br>
              <a:rPr lang="fr-FR" sz="2000" dirty="0" smtClean="0"/>
            </a:br>
            <a:r>
              <a:rPr lang="fr-FR" sz="2000" dirty="0" smtClean="0"/>
              <a:t>avec la technique INSIGHT</a:t>
            </a:r>
            <a:endParaRPr lang="fr-FR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41" y="1173627"/>
            <a:ext cx="6851488" cy="513861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995936" y="681938"/>
            <a:ext cx="1426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Antonin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Borot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1835696" y="1184718"/>
                <a:ext cx="177664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fr-FR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fr-FR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fr-FR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fr-FR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1184718"/>
                <a:ext cx="1776640" cy="461665"/>
              </a:xfrm>
              <a:prstGeom prst="rect">
                <a:avLst/>
              </a:prstGeom>
              <a:blipFill rotWithShape="0">
                <a:blip r:embed="rId3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ATTOLAB users meeting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571226" y="1416779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slight</a:t>
            </a:r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fr-FR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astigmatism</a:t>
            </a:r>
            <a:endParaRPr lang="fr-FR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 </a:t>
            </a:r>
            <a:r>
              <a:rPr lang="fr-FR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</a:t>
            </a:r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corrected</a:t>
            </a:r>
            <a:endParaRPr lang="fr-FR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F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44500"/>
            <a:r>
              <a:rPr lang="fr-FR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Brevet </a:t>
            </a:r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cours</a:t>
            </a:r>
          </a:p>
          <a:p>
            <a:endParaRPr lang="fr-F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88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5876" y="-155824"/>
            <a:ext cx="8229600" cy="905196"/>
          </a:xfrm>
        </p:spPr>
        <p:txBody>
          <a:bodyPr/>
          <a:lstStyle/>
          <a:p>
            <a:pPr algn="ctr"/>
            <a:r>
              <a:rPr lang="en-US" sz="2000" dirty="0" smtClean="0"/>
              <a:t>SE1 : IR-MIR/XUV beamline</a:t>
            </a:r>
            <a:br>
              <a:rPr lang="en-US" sz="2000" dirty="0" smtClean="0"/>
            </a:br>
            <a:r>
              <a:rPr lang="en-US" sz="2000" dirty="0" smtClean="0"/>
              <a:t>for </a:t>
            </a:r>
            <a:r>
              <a:rPr lang="en-US" sz="2000" dirty="0"/>
              <a:t>flexible pump/probe </a:t>
            </a:r>
            <a:r>
              <a:rPr lang="en-US" sz="2000" dirty="0" smtClean="0"/>
              <a:t>studies in gas phase</a:t>
            </a:r>
            <a:endParaRPr lang="fr-FR" sz="20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ATTOLAB users meeting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E9E01-7695-49F3-8CDA-7F90DE8D52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1" y="1340768"/>
            <a:ext cx="9164781" cy="51435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347864" y="676385"/>
            <a:ext cx="5928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Borot</a:t>
            </a:r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Barreau, C</a:t>
            </a:r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Alexandridi</a:t>
            </a:r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fr-F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Turconi</a:t>
            </a:r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M. Billon</a:t>
            </a:r>
            <a:r>
              <a:rPr lang="fr-FR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fr-F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Vadillo</a:t>
            </a:r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-Torre, P. Salières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9171" y="997910"/>
            <a:ext cx="764985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fr-FR" sz="16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 laser : 23 </a:t>
            </a:r>
            <a:r>
              <a:rPr lang="fr-FR" sz="16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</a:t>
            </a:r>
            <a:r>
              <a:rPr lang="fr-FR" sz="16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fr-FR" sz="16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mJ</a:t>
            </a:r>
            <a:r>
              <a:rPr lang="fr-FR" sz="16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 kHz, CEP  + </a:t>
            </a:r>
            <a:r>
              <a:rPr lang="fr-FR" sz="16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</a:t>
            </a:r>
            <a:r>
              <a:rPr lang="fr-FR" sz="16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-IR OPA (1,2-2 µm) :1 </a:t>
            </a:r>
            <a:r>
              <a:rPr lang="fr-FR" sz="16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mJ</a:t>
            </a:r>
            <a:r>
              <a:rPr lang="fr-FR" sz="16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kern="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XUV source</a:t>
            </a:r>
            <a:endParaRPr lang="fr-FR" sz="16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493785"/>
              </p:ext>
            </p:extLst>
          </p:nvPr>
        </p:nvGraphicFramePr>
        <p:xfrm>
          <a:off x="3347863" y="3970780"/>
          <a:ext cx="5779474" cy="2824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7"/>
                <a:gridCol w="1849443"/>
                <a:gridCol w="1985814"/>
              </a:tblGrid>
              <a:tr h="447824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Impulsion IR</a:t>
                      </a:r>
                      <a:endParaRPr lang="fr-FR" sz="16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rgbClr val="9900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Impulsion </a:t>
                      </a:r>
                      <a:r>
                        <a:rPr lang="fr-FR" sz="1800" b="0" dirty="0" err="1" smtClean="0">
                          <a:solidFill>
                            <a:srgbClr val="9900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</a:t>
                      </a:r>
                      <a:r>
                        <a:rPr lang="fr-FR" sz="1800" b="0" dirty="0" smtClean="0">
                          <a:solidFill>
                            <a:srgbClr val="9900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-IR</a:t>
                      </a:r>
                      <a:endParaRPr lang="fr-FR" b="0" dirty="0">
                        <a:solidFill>
                          <a:srgbClr val="99003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>
                          <a:solidFill>
                            <a:srgbClr val="9933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Impulsion XUV</a:t>
                      </a:r>
                      <a:endParaRPr lang="fr-FR" b="0" dirty="0">
                        <a:solidFill>
                          <a:srgbClr val="9933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</a:tr>
              <a:tr h="2376264">
                <a:tc>
                  <a:txBody>
                    <a:bodyPr/>
                    <a:lstStyle/>
                    <a:p>
                      <a:r>
                        <a:rPr lang="fr-FR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Tunable</a:t>
                      </a:r>
                      <a:r>
                        <a:rPr lang="fr-F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760-840nm (2018)</a:t>
                      </a:r>
                    </a:p>
                    <a:p>
                      <a:r>
                        <a:rPr lang="fr-F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 </a:t>
                      </a:r>
                      <a:r>
                        <a:rPr lang="fr-FR" sz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</a:t>
                      </a:r>
                      <a:r>
                        <a:rPr lang="fr-F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(lin-</a:t>
                      </a:r>
                      <a:r>
                        <a:rPr lang="fr-FR" sz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</a:t>
                      </a:r>
                      <a:r>
                        <a:rPr lang="fr-F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endParaRPr lang="fr-FR" sz="12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fr-FR" sz="12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fr-FR" sz="12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fr-FR" sz="12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fr-FR" sz="12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fr-FR" sz="12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fr-FR" sz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Postcomp</a:t>
                      </a:r>
                      <a:r>
                        <a:rPr lang="fr-F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(2018)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Tunable</a:t>
                      </a:r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1200-2200 nm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 / </a:t>
                      </a:r>
                      <a:r>
                        <a:rPr lang="fr-FR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isolated</a:t>
                      </a:r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atto</a:t>
                      </a:r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pulse</a:t>
                      </a:r>
                    </a:p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 </a:t>
                      </a:r>
                      <a:r>
                        <a:rPr lang="fr-FR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</a:t>
                      </a:r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(lin –</a:t>
                      </a:r>
                      <a:r>
                        <a:rPr lang="fr-FR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</a:t>
                      </a:r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endParaRPr lang="fr-FR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fr-FR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fr-FR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fr-FR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fr-FR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fr-FR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Atto</a:t>
                      </a:r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lighthouse</a:t>
                      </a:r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(2019)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137" y="5992202"/>
            <a:ext cx="1981200" cy="72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189" y="4873151"/>
            <a:ext cx="1866900" cy="77462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0486" y="4744210"/>
            <a:ext cx="1710610" cy="125374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1076" y="4777330"/>
            <a:ext cx="1858462" cy="125374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8635" y="5992202"/>
            <a:ext cx="1710610" cy="89458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6495" y="4451822"/>
            <a:ext cx="3261933" cy="58477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MBS-TOF electron spectrometer</a:t>
            </a:r>
            <a:endParaRPr lang="fr-FR" sz="16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XUV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diag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RABBIT </a:t>
            </a:r>
            <a:r>
              <a:rPr lang="en-U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spectroscopy</a:t>
            </a:r>
          </a:p>
        </p:txBody>
      </p:sp>
    </p:spTree>
    <p:extLst>
      <p:ext uri="{BB962C8B-B14F-4D97-AF65-F5344CB8AC3E}">
        <p14:creationId xmlns:p14="http://schemas.microsoft.com/office/powerpoint/2010/main" val="87172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724485" y="980728"/>
            <a:ext cx="1369835" cy="320974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6742" y="-87903"/>
            <a:ext cx="8229600" cy="905196"/>
          </a:xfrm>
        </p:spPr>
        <p:txBody>
          <a:bodyPr>
            <a:normAutofit/>
          </a:bodyPr>
          <a:lstStyle/>
          <a:p>
            <a:r>
              <a:rPr lang="fr-FR" sz="2000" dirty="0" smtClean="0"/>
              <a:t>SE1: spectral amplitude &amp; phase of </a:t>
            </a:r>
            <a:r>
              <a:rPr lang="fr-FR" sz="2000" dirty="0" err="1" smtClean="0"/>
              <a:t>electronic</a:t>
            </a:r>
            <a:r>
              <a:rPr lang="fr-FR" sz="2000" dirty="0" smtClean="0"/>
              <a:t> </a:t>
            </a:r>
            <a:r>
              <a:rPr lang="fr-FR" sz="2000" dirty="0" err="1" smtClean="0"/>
              <a:t>wavepackets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by RABBIT </a:t>
            </a:r>
            <a:r>
              <a:rPr lang="fr-FR" sz="2000" dirty="0" err="1" smtClean="0"/>
              <a:t>spectroscopy</a:t>
            </a:r>
            <a:endParaRPr lang="fr-FR" sz="2000" dirty="0"/>
          </a:p>
        </p:txBody>
      </p:sp>
      <p:cxnSp>
        <p:nvCxnSpPr>
          <p:cNvPr id="4" name="Connecteur droit 16"/>
          <p:cNvCxnSpPr/>
          <p:nvPr/>
        </p:nvCxnSpPr>
        <p:spPr>
          <a:xfrm flipV="1">
            <a:off x="660244" y="5341844"/>
            <a:ext cx="1434075" cy="89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28"/>
          <p:cNvSpPr txBox="1"/>
          <p:nvPr/>
        </p:nvSpPr>
        <p:spPr>
          <a:xfrm>
            <a:off x="25064" y="4071293"/>
            <a:ext cx="733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21.56</a:t>
            </a:r>
            <a:endParaRPr lang="fr-F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necteur droit avec flèche 30"/>
          <p:cNvCxnSpPr/>
          <p:nvPr/>
        </p:nvCxnSpPr>
        <p:spPr>
          <a:xfrm flipH="1" flipV="1">
            <a:off x="660243" y="980729"/>
            <a:ext cx="2750" cy="436836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ZoneTexte 47"/>
          <p:cNvSpPr txBox="1"/>
          <p:nvPr/>
        </p:nvSpPr>
        <p:spPr>
          <a:xfrm>
            <a:off x="337229" y="5129120"/>
            <a:ext cx="590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2" name="ZoneTexte 52"/>
          <p:cNvSpPr txBox="1"/>
          <p:nvPr/>
        </p:nvSpPr>
        <p:spPr>
          <a:xfrm>
            <a:off x="-36512" y="1073809"/>
            <a:ext cx="74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E[eV</a:t>
            </a:r>
            <a:r>
              <a:rPr lang="fr-FR" dirty="0">
                <a:solidFill>
                  <a:prstClr val="black"/>
                </a:solidFill>
              </a:rPr>
              <a:t>]</a:t>
            </a:r>
          </a:p>
        </p:txBody>
      </p:sp>
      <p:sp>
        <p:nvSpPr>
          <p:cNvPr id="13" name="ZoneTexte 58"/>
          <p:cNvSpPr txBox="1"/>
          <p:nvPr/>
        </p:nvSpPr>
        <p:spPr>
          <a:xfrm rot="16200000">
            <a:off x="1635194" y="3400333"/>
            <a:ext cx="564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9933FF"/>
                </a:solidFill>
              </a:rPr>
              <a:t>H33</a:t>
            </a:r>
            <a:endParaRPr lang="fr-FR" b="1" dirty="0">
              <a:solidFill>
                <a:srgbClr val="9933FF"/>
              </a:solidFill>
            </a:endParaRPr>
          </a:p>
        </p:txBody>
      </p:sp>
      <p:sp>
        <p:nvSpPr>
          <p:cNvPr id="14" name="ZoneTexte 59"/>
          <p:cNvSpPr txBox="1"/>
          <p:nvPr/>
        </p:nvSpPr>
        <p:spPr>
          <a:xfrm rot="16200000">
            <a:off x="1056750" y="3226580"/>
            <a:ext cx="564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9933FF"/>
                </a:solidFill>
              </a:rPr>
              <a:t>H35</a:t>
            </a:r>
            <a:endParaRPr lang="fr-FR" b="1" dirty="0">
              <a:solidFill>
                <a:srgbClr val="9933FF"/>
              </a:solidFill>
            </a:endParaRPr>
          </a:p>
        </p:txBody>
      </p:sp>
      <p:cxnSp>
        <p:nvCxnSpPr>
          <p:cNvPr id="24" name="Straight Connector 35"/>
          <p:cNvCxnSpPr/>
          <p:nvPr/>
        </p:nvCxnSpPr>
        <p:spPr>
          <a:xfrm flipV="1">
            <a:off x="1568991" y="2046122"/>
            <a:ext cx="1661320" cy="11787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ZoneTexte 62"/>
          <p:cNvSpPr txBox="1"/>
          <p:nvPr/>
        </p:nvSpPr>
        <p:spPr>
          <a:xfrm>
            <a:off x="455005" y="5446598"/>
            <a:ext cx="1695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7030A0"/>
                </a:solidFill>
              </a:rPr>
              <a:t>Harmonic</a:t>
            </a:r>
            <a:r>
              <a:rPr lang="fr-FR" b="1" dirty="0">
                <a:solidFill>
                  <a:srgbClr val="7030A0"/>
                </a:solidFill>
              </a:rPr>
              <a:t> </a:t>
            </a:r>
            <a:r>
              <a:rPr lang="fr-FR" b="1" dirty="0" err="1">
                <a:solidFill>
                  <a:srgbClr val="7030A0"/>
                </a:solidFill>
              </a:rPr>
              <a:t>comb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27" name="AutoShape 4" descr="https://lh3.googleusercontent.com/F_JNyvzB5w3UW_4PFKPRZZMzVOxQnuXvNFqgn8RCOYY2u4_NsF-qchKPOhegueFdgVWFfixcD7HhVs4MFM1quDd-AeptoH6WZ3e0DHOXZcfRGok0AB6wwfFHjdp9dK2E7MMLwGPF"/>
          <p:cNvSpPr>
            <a:spLocks noChangeAspect="1" noChangeArrowheads="1"/>
          </p:cNvSpPr>
          <p:nvPr/>
        </p:nvSpPr>
        <p:spPr bwMode="auto">
          <a:xfrm>
            <a:off x="207169" y="-1417638"/>
            <a:ext cx="3829050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05" name="ZoneTexte 59"/>
          <p:cNvSpPr txBox="1"/>
          <p:nvPr/>
        </p:nvSpPr>
        <p:spPr>
          <a:xfrm rot="16200000">
            <a:off x="715373" y="3003071"/>
            <a:ext cx="564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9933FF"/>
                </a:solidFill>
              </a:rPr>
              <a:t>H37</a:t>
            </a:r>
            <a:endParaRPr lang="fr-FR" b="1" dirty="0">
              <a:solidFill>
                <a:srgbClr val="9933FF"/>
              </a:solidFill>
            </a:endParaRPr>
          </a:p>
        </p:txBody>
      </p:sp>
      <p:cxnSp>
        <p:nvCxnSpPr>
          <p:cNvPr id="115" name="Connecteur droit avec flèche 114"/>
          <p:cNvCxnSpPr/>
          <p:nvPr/>
        </p:nvCxnSpPr>
        <p:spPr>
          <a:xfrm>
            <a:off x="1565656" y="1340360"/>
            <a:ext cx="0" cy="23400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avec flèche 115"/>
          <p:cNvCxnSpPr/>
          <p:nvPr/>
        </p:nvCxnSpPr>
        <p:spPr>
          <a:xfrm flipH="1" flipV="1">
            <a:off x="1565766" y="1568876"/>
            <a:ext cx="6451" cy="23400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7"/>
          <p:cNvCxnSpPr/>
          <p:nvPr/>
        </p:nvCxnSpPr>
        <p:spPr>
          <a:xfrm>
            <a:off x="1081762" y="1339340"/>
            <a:ext cx="549683" cy="0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3037303" y="699061"/>
            <a:ext cx="62042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Christina </a:t>
            </a:r>
            <a:r>
              <a:rPr lang="fr-FR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Alexandridi</a:t>
            </a: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Margherita </a:t>
            </a:r>
            <a:r>
              <a:rPr lang="fr-FR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Turconi</a:t>
            </a: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Lou Barreau, </a:t>
            </a:r>
            <a:r>
              <a:rPr lang="fr-FR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Antonin </a:t>
            </a:r>
            <a:r>
              <a:rPr lang="fr-FR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Borot</a:t>
            </a: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Pascal Salières</a:t>
            </a:r>
            <a:endParaRPr lang="fr-F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Connector 35"/>
          <p:cNvCxnSpPr/>
          <p:nvPr/>
        </p:nvCxnSpPr>
        <p:spPr>
          <a:xfrm flipV="1">
            <a:off x="1298172" y="1568043"/>
            <a:ext cx="2073861" cy="9647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flipV="1">
            <a:off x="1153135" y="1346587"/>
            <a:ext cx="0" cy="4002504"/>
          </a:xfrm>
          <a:prstGeom prst="straightConnector1">
            <a:avLst/>
          </a:prstGeom>
          <a:ln w="381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/>
          <p:nvPr/>
        </p:nvCxnSpPr>
        <p:spPr>
          <a:xfrm flipV="1">
            <a:off x="1495559" y="1827312"/>
            <a:ext cx="0" cy="3521779"/>
          </a:xfrm>
          <a:prstGeom prst="straightConnector1">
            <a:avLst/>
          </a:prstGeom>
          <a:ln w="381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 flipV="1">
            <a:off x="1788550" y="2295312"/>
            <a:ext cx="17819" cy="3053779"/>
          </a:xfrm>
          <a:prstGeom prst="straightConnector1">
            <a:avLst/>
          </a:prstGeom>
          <a:ln w="381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space réservé de la date 4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Espace réservé du pied de page 4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prstClr val="black">
                    <a:tint val="75000"/>
                  </a:prstClr>
                </a:solidFill>
              </a:rPr>
              <a:t>ATTOLAB </a:t>
            </a:r>
            <a:r>
              <a:rPr lang="fr-FR" dirty="0" err="1" smtClean="0">
                <a:solidFill>
                  <a:prstClr val="black">
                    <a:tint val="75000"/>
                  </a:prstClr>
                </a:solidFill>
              </a:rPr>
              <a:t>users</a:t>
            </a:r>
            <a:r>
              <a:rPr lang="fr-FR" dirty="0" smtClean="0">
                <a:solidFill>
                  <a:prstClr val="black">
                    <a:tint val="75000"/>
                  </a:prstClr>
                </a:solidFill>
              </a:rPr>
              <a:t> meeting</a:t>
            </a: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6" name="Espace réservé du numéro de diapositive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4857" y="624534"/>
            <a:ext cx="23262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Photoionization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ZoneTexte 46"/>
              <p:cNvSpPr txBox="1"/>
              <p:nvPr/>
            </p:nvSpPr>
            <p:spPr>
              <a:xfrm>
                <a:off x="5556632" y="1330072"/>
                <a:ext cx="3571747" cy="9482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fr-FR" sz="1600" dirty="0" err="1" smtClean="0">
                    <a:solidFill>
                      <a:srgbClr val="9933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Attochirp</a:t>
                </a:r>
                <a:r>
                  <a:rPr lang="fr-FR" sz="1600" dirty="0" smtClean="0">
                    <a:solidFill>
                      <a:srgbClr val="9933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17.75 as</a:t>
                </a:r>
              </a:p>
              <a:p>
                <a:pPr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𝐸</m:t>
                      </m:r>
                      <m:d>
                        <m:dPr>
                          <m:ctrlPr>
                            <a:rPr lang="fr-FR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fr-FR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fr-FR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fr-FR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fr-FR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ℰ</m:t>
                              </m:r>
                              <m:d>
                                <m:dPr>
                                  <m:ctrlPr>
                                    <a:rPr lang="fr-FR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</m:d>
                          <m:sSup>
                            <m:sSupPr>
                              <m:ctrlPr>
                                <a:rPr lang="fr-FR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fr-FR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𝜔</m:t>
                              </m:r>
                              <m:r>
                                <a:rPr lang="fr-FR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lang="fr-FR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fr-FR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fr-FR" sz="1600" b="1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1600" b="1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b="1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𝝓</m:t>
                                      </m:r>
                                    </m:e>
                                    <m:sub>
                                      <m:r>
                                        <a:rPr lang="fr-FR" sz="1600" b="1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r>
                                    <a:rPr lang="fr-FR" sz="1600" b="1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fr-FR" sz="1600" b="1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b="1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𝝓</m:t>
                                      </m:r>
                                    </m:e>
                                    <m:sub>
                                      <m:r>
                                        <a:rPr lang="fr-FR" sz="1600" b="1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  <m:r>
                                    <a:rPr lang="fr-FR" sz="1600" b="1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𝝎</m:t>
                                  </m:r>
                                </m:e>
                              </m:d>
                              <m:r>
                                <a:rPr lang="fr-FR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𝜔</m:t>
                              </m:r>
                            </m:sup>
                          </m:sSup>
                          <m:r>
                            <a:rPr lang="fr-FR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fr-FR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</m:nary>
                    </m:oMath>
                  </m:oMathPara>
                </a14:m>
                <a:endParaRPr lang="fr-FR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ZoneTexte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632" y="1330072"/>
                <a:ext cx="3571747" cy="948273"/>
              </a:xfrm>
              <a:prstGeom prst="rect">
                <a:avLst/>
              </a:prstGeom>
              <a:blipFill rotWithShape="0">
                <a:blip r:embed="rId3"/>
                <a:stretch>
                  <a:fillRect t="-192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8" name="Connecteur droit 17"/>
          <p:cNvCxnSpPr/>
          <p:nvPr/>
        </p:nvCxnSpPr>
        <p:spPr>
          <a:xfrm>
            <a:off x="1409402" y="2288065"/>
            <a:ext cx="549683" cy="0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17"/>
          <p:cNvCxnSpPr/>
          <p:nvPr/>
        </p:nvCxnSpPr>
        <p:spPr>
          <a:xfrm>
            <a:off x="1356588" y="1820065"/>
            <a:ext cx="549683" cy="0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>
            <a:off x="1726365" y="1820065"/>
            <a:ext cx="0" cy="23400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/>
          <p:cNvCxnSpPr/>
          <p:nvPr/>
        </p:nvCxnSpPr>
        <p:spPr>
          <a:xfrm flipH="1" flipV="1">
            <a:off x="1726365" y="2054065"/>
            <a:ext cx="6451" cy="23400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 rot="5400000">
            <a:off x="1807129" y="2058886"/>
            <a:ext cx="456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endParaRPr lang="fr-FR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632" y="1860520"/>
            <a:ext cx="3874006" cy="3027807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4077" y="548680"/>
            <a:ext cx="3902059" cy="6761481"/>
          </a:xfrm>
          <a:prstGeom prst="rect">
            <a:avLst/>
          </a:prstGeom>
        </p:spPr>
      </p:pic>
      <p:sp>
        <p:nvSpPr>
          <p:cNvPr id="80" name="TextBox 73"/>
          <p:cNvSpPr txBox="1"/>
          <p:nvPr/>
        </p:nvSpPr>
        <p:spPr>
          <a:xfrm rot="5400000">
            <a:off x="4390905" y="3372176"/>
            <a:ext cx="2254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Photoelectron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[eV]</a:t>
            </a:r>
            <a:endParaRPr lang="el-G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48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0" y="1160660"/>
            <a:ext cx="3263444" cy="183568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66" y="1640708"/>
            <a:ext cx="4145280" cy="233172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394" y="2555764"/>
            <a:ext cx="4495800" cy="252888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173" y="3343387"/>
            <a:ext cx="4754117" cy="267419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15" y="1293416"/>
            <a:ext cx="3561985" cy="474380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2662" y="-77145"/>
            <a:ext cx="8229600" cy="905196"/>
          </a:xfrm>
        </p:spPr>
        <p:txBody>
          <a:bodyPr>
            <a:normAutofit/>
          </a:bodyPr>
          <a:lstStyle/>
          <a:p>
            <a:r>
              <a:rPr lang="fr-FR" sz="2400" dirty="0" smtClean="0"/>
              <a:t>SE1 juin 2017 : installation Femto-</a:t>
            </a:r>
            <a:r>
              <a:rPr lang="fr-FR" sz="2400" dirty="0" err="1" smtClean="0"/>
              <a:t>Chromadyne</a:t>
            </a:r>
            <a:endParaRPr lang="fr-FR" sz="2400" dirty="0"/>
          </a:p>
        </p:txBody>
      </p:sp>
      <p:sp>
        <p:nvSpPr>
          <p:cNvPr id="3" name="Rectangle 2"/>
          <p:cNvSpPr/>
          <p:nvPr/>
        </p:nvSpPr>
        <p:spPr>
          <a:xfrm>
            <a:off x="611560" y="732592"/>
            <a:ext cx="57895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équipe 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DYR : Anja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Röder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C. Pothier, B. Miranda da Cunha, L. Poisson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prstClr val="black">
                    <a:tint val="75000"/>
                  </a:prstClr>
                </a:solidFill>
              </a:rPr>
              <a:t>ATTOLAB </a:t>
            </a:r>
            <a:r>
              <a:rPr lang="fr-FR" dirty="0" err="1" smtClean="0">
                <a:solidFill>
                  <a:prstClr val="black">
                    <a:tint val="75000"/>
                  </a:prstClr>
                </a:solidFill>
              </a:rPr>
              <a:t>users</a:t>
            </a:r>
            <a:r>
              <a:rPr lang="fr-FR" dirty="0" smtClean="0">
                <a:solidFill>
                  <a:prstClr val="black">
                    <a:tint val="75000"/>
                  </a:prstClr>
                </a:solidFill>
              </a:rPr>
              <a:t> meeting</a:t>
            </a: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2DC-A2E6-4D17-AE85-EE491EE42D6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4316" y="3595673"/>
            <a:ext cx="43557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First LASERLAB4 program at ATTOLAB:</a:t>
            </a:r>
          </a:p>
          <a:p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Studies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relaxation in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radicals</a:t>
            </a:r>
            <a:endParaRPr lang="fr-FR" dirty="0" smtClean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Ingo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Fischer’s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group, Würzburg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communication by Anja R.</a:t>
            </a:r>
            <a:endParaRPr lang="fr-F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38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466800" y="-108660"/>
            <a:ext cx="8229600" cy="905196"/>
          </a:xfrm>
        </p:spPr>
        <p:txBody>
          <a:bodyPr>
            <a:normAutofit/>
          </a:bodyPr>
          <a:lstStyle/>
          <a:p>
            <a:pPr algn="ctr">
              <a:spcAft>
                <a:spcPts val="1200"/>
              </a:spcAft>
            </a:pPr>
            <a:r>
              <a:rPr lang="fr-FR" sz="2400" dirty="0"/>
              <a:t>SE10 : high </a:t>
            </a:r>
            <a:r>
              <a:rPr lang="fr-FR" sz="2400" dirty="0" err="1"/>
              <a:t>reprate</a:t>
            </a:r>
            <a:r>
              <a:rPr lang="fr-FR" sz="2400" dirty="0"/>
              <a:t> IR/XUV </a:t>
            </a:r>
            <a:r>
              <a:rPr lang="fr-FR" sz="2400" dirty="0" err="1" smtClean="0"/>
              <a:t>beamline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for </a:t>
            </a:r>
            <a:r>
              <a:rPr lang="fr-FR" sz="2400" dirty="0" err="1" smtClean="0"/>
              <a:t>multiscale</a:t>
            </a:r>
            <a:r>
              <a:rPr lang="fr-FR" sz="2400" dirty="0" smtClean="0"/>
              <a:t> </a:t>
            </a:r>
            <a:r>
              <a:rPr lang="fr-FR" sz="2400" dirty="0" err="1" smtClean="0"/>
              <a:t>studies</a:t>
            </a:r>
            <a:r>
              <a:rPr lang="fr-FR" sz="2400" dirty="0" smtClean="0"/>
              <a:t> </a:t>
            </a:r>
            <a:r>
              <a:rPr lang="fr-FR" sz="2400" dirty="0" err="1" smtClean="0"/>
              <a:t>gas</a:t>
            </a:r>
            <a:r>
              <a:rPr lang="fr-FR" sz="2400" dirty="0" smtClean="0"/>
              <a:t> and </a:t>
            </a:r>
            <a:r>
              <a:rPr lang="fr-FR" sz="2400" dirty="0" err="1"/>
              <a:t>solid</a:t>
            </a:r>
            <a:r>
              <a:rPr lang="fr-FR" sz="2400" dirty="0"/>
              <a:t> </a:t>
            </a:r>
            <a:r>
              <a:rPr lang="fr-FR" sz="2400" dirty="0" smtClean="0"/>
              <a:t>state</a:t>
            </a:r>
            <a:endParaRPr lang="fr-FR" sz="2000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07/11/2017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ATTOLAB users meeting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E9E01-7695-49F3-8CDA-7F90DE8D522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836"/>
            <a:ext cx="9144000" cy="5143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887838"/>
            <a:ext cx="586891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fr-FR" sz="20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 laser : 23 </a:t>
            </a:r>
            <a:r>
              <a:rPr lang="fr-FR" sz="20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</a:t>
            </a:r>
            <a:r>
              <a:rPr lang="fr-FR" sz="20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20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mJ</a:t>
            </a:r>
            <a:r>
              <a:rPr lang="fr-FR" sz="20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10 kHz, CEP </a:t>
            </a:r>
            <a:r>
              <a:rPr lang="fr-FR" sz="2000" kern="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XUV source</a:t>
            </a:r>
            <a:r>
              <a:rPr lang="fr-FR" sz="20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66582" y="2261060"/>
            <a:ext cx="3013967" cy="64633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none">
            <a:spAutoFit/>
          </a:bodyPr>
          <a:lstStyle/>
          <a:p>
            <a:pPr algn="ctr"/>
            <a:r>
              <a:rPr lang="fr-FR" sz="20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fr-FR" sz="20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</a:p>
          <a:p>
            <a:pPr algn="ctr"/>
            <a:r>
              <a:rPr lang="fr-FR" sz="16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e-ion COLTRIMS </a:t>
            </a:r>
            <a:r>
              <a:rPr lang="fr-FR" sz="16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  <a:endParaRPr lang="fr-FR" sz="1600" kern="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8" descr="Logo-ISMO-HD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985" y="2106314"/>
            <a:ext cx="766886" cy="501282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8" name="Rectangle 7"/>
          <p:cNvSpPr/>
          <p:nvPr/>
        </p:nvSpPr>
        <p:spPr>
          <a:xfrm>
            <a:off x="4703153" y="691736"/>
            <a:ext cx="44408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Bresteau</a:t>
            </a: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Vadillo</a:t>
            </a: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-Torre</a:t>
            </a:r>
            <a:r>
              <a:rPr lang="fr-FR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Billon, M. </a:t>
            </a:r>
            <a:r>
              <a:rPr lang="fr-FR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Bougeard</a:t>
            </a:r>
            <a:r>
              <a:rPr lang="fr-FR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 </a:t>
            </a:r>
            <a:r>
              <a:rPr lang="fr-FR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Ruchon</a:t>
            </a:r>
            <a:endParaRPr lang="fr-F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5301208"/>
            <a:ext cx="4499992" cy="107721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176213" lvl="0" indent="-176213">
              <a:spcAft>
                <a:spcPts val="600"/>
              </a:spcAft>
              <a:buFontTx/>
              <a:buChar char="-"/>
              <a:tabLst>
                <a:tab pos="2597150" algn="l"/>
                <a:tab pos="6186488" algn="l"/>
              </a:tabLst>
              <a:defRPr/>
            </a:pPr>
            <a:r>
              <a:rPr lang="fr-FR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Multiscale</a:t>
            </a:r>
            <a:r>
              <a:rPr lang="fr-F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spectral/temporal </a:t>
            </a:r>
            <a:r>
              <a:rPr lang="fr-FR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</a:t>
            </a:r>
            <a:endParaRPr lang="fr-F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lvl="0" indent="-176213">
              <a:spcAft>
                <a:spcPts val="600"/>
              </a:spcAft>
              <a:buFontTx/>
              <a:buChar char="-"/>
              <a:tabLst>
                <a:tab pos="2597150" algn="l"/>
                <a:tab pos="6186488" algn="l"/>
              </a:tabLst>
              <a:defRPr/>
            </a:pPr>
            <a:r>
              <a:rPr lang="fr-F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XUV </a:t>
            </a:r>
            <a:r>
              <a:rPr lang="fr-FR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</a:t>
            </a:r>
            <a:r>
              <a:rPr lang="fr-F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RABBIT </a:t>
            </a:r>
            <a:r>
              <a:rPr lang="fr-FR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  <a:endParaRPr lang="fr-F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lvl="0" indent="-176213">
              <a:spcAft>
                <a:spcPts val="600"/>
              </a:spcAft>
              <a:buFontTx/>
              <a:buChar char="-"/>
              <a:tabLst>
                <a:tab pos="2597150" algn="l"/>
                <a:tab pos="6186488" algn="l"/>
              </a:tabLst>
              <a:defRPr/>
            </a:pPr>
            <a:r>
              <a:rPr lang="fr-FR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Endstations</a:t>
            </a:r>
            <a:r>
              <a:rPr lang="fr-FR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fr-FR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phase &amp; </a:t>
            </a:r>
            <a:r>
              <a:rPr lang="fr-FR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fr-FR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endParaRPr lang="fr-FR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2267744" y="3284984"/>
            <a:ext cx="241732" cy="2016224"/>
          </a:xfrm>
          <a:prstGeom prst="straightConnector1">
            <a:avLst/>
          </a:prstGeom>
          <a:ln w="28575">
            <a:solidFill>
              <a:srgbClr val="99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2249997" y="3284984"/>
            <a:ext cx="1313891" cy="2448272"/>
          </a:xfrm>
          <a:prstGeom prst="straightConnector1">
            <a:avLst/>
          </a:prstGeom>
          <a:ln w="28575">
            <a:solidFill>
              <a:srgbClr val="99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4211960" y="4653136"/>
            <a:ext cx="635219" cy="1368152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35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ttolab_grill-bas-droi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TTOLAB-gener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ttolab-gauch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ATTOLAB-droi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TTOLAB-LIDYL-ISMO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EA-CNRS-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EA-CNRS-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CEA-CNRS-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24668</TotalTime>
  <Words>1713</Words>
  <Application>Microsoft Office PowerPoint</Application>
  <PresentationFormat>Affichage à l'écran (4:3)</PresentationFormat>
  <Paragraphs>360</Paragraphs>
  <Slides>20</Slides>
  <Notes>2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8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39" baseType="lpstr">
      <vt:lpstr>ＭＳ Ｐゴシック</vt:lpstr>
      <vt:lpstr>Aharoni</vt:lpstr>
      <vt:lpstr>Arial</vt:lpstr>
      <vt:lpstr>Calibri</vt:lpstr>
      <vt:lpstr>Calibri Light</vt:lpstr>
      <vt:lpstr>Cambria Math</vt:lpstr>
      <vt:lpstr>Gill Sans</vt:lpstr>
      <vt:lpstr>Gill Sans MT</vt:lpstr>
      <vt:lpstr>Times New Roman</vt:lpstr>
      <vt:lpstr>Wingdings</vt:lpstr>
      <vt:lpstr>Attolab_grill-bas-droit</vt:lpstr>
      <vt:lpstr>ATTOLAB-general</vt:lpstr>
      <vt:lpstr>Attolab-gauche</vt:lpstr>
      <vt:lpstr>ATTOLAB-droit</vt:lpstr>
      <vt:lpstr>ATTOLAB-LIDYL-ISMO</vt:lpstr>
      <vt:lpstr>CEA-CNRS-2</vt:lpstr>
      <vt:lpstr>1_CEA-CNRS-2</vt:lpstr>
      <vt:lpstr>2_CEA-CNRS-2</vt:lpstr>
      <vt:lpstr>Graph</vt:lpstr>
      <vt:lpstr>Plateforme expérimentale pour la dynamique ultra-rapide  Bilan de l’activité 2017  Bertrand Carré LIDYL</vt:lpstr>
      <vt:lpstr>9 partners – 3 sites</vt:lpstr>
      <vt:lpstr>Lasers &amp; SE1 – SE10 exp. halls </vt:lpstr>
      <vt:lpstr>Lasers FAB1 &amp; FAB10</vt:lpstr>
      <vt:lpstr>FAB1 : Mesure spatio-temporelle au foyer IR avec la technique INSIGHT</vt:lpstr>
      <vt:lpstr>SE1 : IR-MIR/XUV beamline for flexible pump/probe studies in gas phase</vt:lpstr>
      <vt:lpstr>SE1: spectral amplitude &amp; phase of electronic wavepackets by RABBIT spectroscopy</vt:lpstr>
      <vt:lpstr>SE1 juin 2017 : installation Femto-Chromadyne</vt:lpstr>
      <vt:lpstr>SE10 : high reprate IR/XUV beamline for multiscale studies gas and solid state</vt:lpstr>
      <vt:lpstr>SE10 : IR/XUV beamline</vt:lpstr>
      <vt:lpstr>SE10 : operational oct 2017</vt:lpstr>
      <vt:lpstr>SE10 : First experiment in a COLTRIMS</vt:lpstr>
      <vt:lpstr> SE10 : Ultrafast dynamics in correlated materials </vt:lpstr>
      <vt:lpstr>Signature of bulk half-metallicity in Fe3O4 (magnetite) from sub-ps electron spin dynamics</vt:lpstr>
      <vt:lpstr>LOA : coherent e- dynamics in plasmas</vt:lpstr>
      <vt:lpstr>SHHG relativiste @ 1 kHz - Contrôle via CEP</vt:lpstr>
      <vt:lpstr>CeMOX : platform for X-ray optics</vt:lpstr>
      <vt:lpstr>ANR – mid-term evaluation (June 2017)</vt:lpstr>
      <vt:lpstr>Access 2017-2019 </vt:lpstr>
      <vt:lpstr>SE1-SE10 program 2017-2018</vt:lpstr>
    </vt:vector>
  </TitlesOfParts>
  <Company>CEA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Ultrafast Dynamics in the Gas phase</dc:title>
  <dc:creator>CARRE Bertrand</dc:creator>
  <cp:lastModifiedBy>LibreService</cp:lastModifiedBy>
  <cp:revision>1450</cp:revision>
  <cp:lastPrinted>2015-06-08T19:40:36Z</cp:lastPrinted>
  <dcterms:created xsi:type="dcterms:W3CDTF">2014-06-14T12:32:52Z</dcterms:created>
  <dcterms:modified xsi:type="dcterms:W3CDTF">2017-11-06T14:23:11Z</dcterms:modified>
</cp:coreProperties>
</file>